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63" r:id="rId4"/>
    <p:sldMasterId id="2147483764" r:id="rId5"/>
    <p:sldMasterId id="2147483765" r:id="rId6"/>
    <p:sldMasterId id="2147483766" r:id="rId7"/>
    <p:sldMasterId id="2147483767" r:id="rId8"/>
    <p:sldMasterId id="2147483768" r:id="rId9"/>
    <p:sldMasterId id="2147483769" r:id="rId10"/>
    <p:sldMasterId id="2147483770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</p:sldIdLst>
  <p:sldSz cy="6858000" cx="12192000"/>
  <p:notesSz cx="6858000" cy="9144000"/>
  <p:embeddedFontLst>
    <p:embeddedFont>
      <p:font typeface="Geo"/>
      <p:regular r:id="rId54"/>
      <p:italic r:id="rId55"/>
    </p:embeddedFont>
    <p:embeddedFont>
      <p:font typeface="Overlock"/>
      <p:regular r:id="rId56"/>
      <p:bold r:id="rId57"/>
      <p:italic r:id="rId58"/>
      <p:boldItalic r:id="rId59"/>
    </p:embeddedFont>
    <p:embeddedFont>
      <p:font typeface="Corbel"/>
      <p:regular r:id="rId60"/>
      <p:bold r:id="rId61"/>
      <p:italic r:id="rId62"/>
      <p:boldItalic r:id="rId63"/>
    </p:embeddedFont>
    <p:embeddedFont>
      <p:font typeface="Arial Black"/>
      <p:regular r:id="rId64"/>
    </p:embeddedFont>
    <p:embeddedFont>
      <p:font typeface="Gill Sans"/>
      <p:regular r:id="rId65"/>
      <p:bold r:id="rId66"/>
    </p:embeddedFont>
    <p:embeddedFont>
      <p:font typeface="Century Gothic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DEFD9620-168A-42FB-9729-FD6296F0DC20}">
  <a:tblStyle styleId="{DEFD9620-168A-42FB-9729-FD6296F0DC2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dk1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dk1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  <a:tblStyle styleId="{82755309-2919-467E-A10B-27EFF3F935D7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C48C913-FE9B-4348-A1E9-DA7C220CA993}" styleName="Table_2">
    <a:wholeTbl>
      <a:tcTxStyle b="off" i="off">
        <a:font>
          <a:latin typeface="Calibri Light"/>
          <a:ea typeface="Calibri Light"/>
          <a:cs typeface="Calibri Light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9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70" Type="http://schemas.openxmlformats.org/officeDocument/2006/relationships/font" Target="fonts/CenturyGothic-boldItalic.fntdata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62" Type="http://schemas.openxmlformats.org/officeDocument/2006/relationships/font" Target="fonts/Corbel-italic.fntdata"/><Relationship Id="rId61" Type="http://schemas.openxmlformats.org/officeDocument/2006/relationships/font" Target="fonts/Corbel-bold.fntdata"/><Relationship Id="rId20" Type="http://schemas.openxmlformats.org/officeDocument/2006/relationships/slide" Target="slides/slide8.xml"/><Relationship Id="rId64" Type="http://schemas.openxmlformats.org/officeDocument/2006/relationships/font" Target="fonts/ArialBlack-regular.fntdata"/><Relationship Id="rId63" Type="http://schemas.openxmlformats.org/officeDocument/2006/relationships/font" Target="fonts/Corbel-boldItalic.fntdata"/><Relationship Id="rId22" Type="http://schemas.openxmlformats.org/officeDocument/2006/relationships/slide" Target="slides/slide10.xml"/><Relationship Id="rId66" Type="http://schemas.openxmlformats.org/officeDocument/2006/relationships/font" Target="fonts/GillSans-bold.fntdata"/><Relationship Id="rId21" Type="http://schemas.openxmlformats.org/officeDocument/2006/relationships/slide" Target="slides/slide9.xml"/><Relationship Id="rId65" Type="http://schemas.openxmlformats.org/officeDocument/2006/relationships/font" Target="fonts/GillSans-regular.fntdata"/><Relationship Id="rId24" Type="http://schemas.openxmlformats.org/officeDocument/2006/relationships/slide" Target="slides/slide12.xml"/><Relationship Id="rId68" Type="http://schemas.openxmlformats.org/officeDocument/2006/relationships/font" Target="fonts/CenturyGothic-bold.fntdata"/><Relationship Id="rId23" Type="http://schemas.openxmlformats.org/officeDocument/2006/relationships/slide" Target="slides/slide11.xml"/><Relationship Id="rId67" Type="http://schemas.openxmlformats.org/officeDocument/2006/relationships/font" Target="fonts/CenturyGothic-regular.fntdata"/><Relationship Id="rId60" Type="http://schemas.openxmlformats.org/officeDocument/2006/relationships/font" Target="fonts/Corbel-regular.fntdata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69" Type="http://schemas.openxmlformats.org/officeDocument/2006/relationships/font" Target="fonts/CenturyGothic-italic.fntdata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11" Type="http://schemas.openxmlformats.org/officeDocument/2006/relationships/slideMaster" Target="slideMasters/slideMaster8.xml"/><Relationship Id="rId55" Type="http://schemas.openxmlformats.org/officeDocument/2006/relationships/font" Target="fonts/Geo-italic.fntdata"/><Relationship Id="rId10" Type="http://schemas.openxmlformats.org/officeDocument/2006/relationships/slideMaster" Target="slideMasters/slideMaster7.xml"/><Relationship Id="rId54" Type="http://schemas.openxmlformats.org/officeDocument/2006/relationships/font" Target="fonts/Geo-regular.fntdata"/><Relationship Id="rId13" Type="http://schemas.openxmlformats.org/officeDocument/2006/relationships/slide" Target="slides/slide1.xml"/><Relationship Id="rId57" Type="http://schemas.openxmlformats.org/officeDocument/2006/relationships/font" Target="fonts/Overlock-bold.fntdata"/><Relationship Id="rId12" Type="http://schemas.openxmlformats.org/officeDocument/2006/relationships/notesMaster" Target="notesMasters/notesMaster1.xml"/><Relationship Id="rId56" Type="http://schemas.openxmlformats.org/officeDocument/2006/relationships/font" Target="fonts/Overlock-regular.fntdata"/><Relationship Id="rId15" Type="http://schemas.openxmlformats.org/officeDocument/2006/relationships/slide" Target="slides/slide3.xml"/><Relationship Id="rId59" Type="http://schemas.openxmlformats.org/officeDocument/2006/relationships/font" Target="fonts/Overlock-boldItalic.fntdata"/><Relationship Id="rId14" Type="http://schemas.openxmlformats.org/officeDocument/2006/relationships/slide" Target="slides/slide2.xml"/><Relationship Id="rId58" Type="http://schemas.openxmlformats.org/officeDocument/2006/relationships/font" Target="fonts/Overlock-italic.fntdata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2" name="Google Shape;125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6" name="Google Shape;129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1" name="Google Shape;140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1" name="Google Shape;1431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1" name="Google Shape;1461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Google Shape;1485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5" name="Google Shape;1495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objetos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08"/>
          <p:cNvSpPr txBox="1"/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5" name="Google Shape;785;p108"/>
          <p:cNvSpPr txBox="1"/>
          <p:nvPr>
            <p:ph idx="1" type="body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786" name="Google Shape;786;p108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7" name="Google Shape;787;p108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p108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09"/>
          <p:cNvSpPr txBox="1"/>
          <p:nvPr>
            <p:ph type="title"/>
          </p:nvPr>
        </p:nvSpPr>
        <p:spPr>
          <a:xfrm>
            <a:off x="1295401" y="1761067"/>
            <a:ext cx="9590550" cy="182881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109"/>
          <p:cNvSpPr txBox="1"/>
          <p:nvPr>
            <p:ph idx="1" type="body"/>
          </p:nvPr>
        </p:nvSpPr>
        <p:spPr>
          <a:xfrm>
            <a:off x="1295401" y="3763439"/>
            <a:ext cx="9590550" cy="133349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8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2" name="Google Shape;792;p109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109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4" name="Google Shape;794;p109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10"/>
          <p:cNvSpPr txBox="1"/>
          <p:nvPr>
            <p:ph type="title"/>
          </p:nvPr>
        </p:nvSpPr>
        <p:spPr>
          <a:xfrm>
            <a:off x="913795" y="609600"/>
            <a:ext cx="10353762" cy="12618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7" name="Google Shape;797;p110"/>
          <p:cNvSpPr txBox="1"/>
          <p:nvPr>
            <p:ph idx="1" type="body"/>
          </p:nvPr>
        </p:nvSpPr>
        <p:spPr>
          <a:xfrm>
            <a:off x="913795" y="2076450"/>
            <a:ext cx="4856841" cy="362267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798" name="Google Shape;798;p110"/>
          <p:cNvSpPr txBox="1"/>
          <p:nvPr>
            <p:ph idx="2" type="body"/>
          </p:nvPr>
        </p:nvSpPr>
        <p:spPr>
          <a:xfrm>
            <a:off x="6410716" y="2076451"/>
            <a:ext cx="4856841" cy="36226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799" name="Google Shape;799;p110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0" name="Google Shape;800;p110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110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compPhotoInset.png" id="803" name="Google Shape;803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3795" y="1734506"/>
            <a:ext cx="5029200" cy="40999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compPhotoInset.png" id="804" name="Google Shape;804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38357" y="1734506"/>
            <a:ext cx="5029200" cy="4099959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111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6" name="Google Shape;806;p111"/>
          <p:cNvSpPr txBox="1"/>
          <p:nvPr>
            <p:ph idx="1" type="body"/>
          </p:nvPr>
        </p:nvSpPr>
        <p:spPr>
          <a:xfrm>
            <a:off x="1046013" y="1855153"/>
            <a:ext cx="4764764" cy="69249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807" name="Google Shape;807;p111"/>
          <p:cNvSpPr txBox="1"/>
          <p:nvPr>
            <p:ph idx="2" type="body"/>
          </p:nvPr>
        </p:nvSpPr>
        <p:spPr>
          <a:xfrm>
            <a:off x="1046013" y="2702103"/>
            <a:ext cx="4764764" cy="304353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 sz="1800"/>
            </a:lvl1pPr>
            <a:lvl2pPr indent="-299719" lvl="1" marL="914400" algn="l">
              <a:spcBef>
                <a:spcPts val="600"/>
              </a:spcBef>
              <a:spcAft>
                <a:spcPts val="0"/>
              </a:spcAft>
              <a:buSzPts val="1120"/>
              <a:buChar char="🞚"/>
              <a:defRPr sz="1600"/>
            </a:lvl2pPr>
            <a:lvl3pPr indent="-290830" lvl="2" marL="1371600" algn="l">
              <a:spcBef>
                <a:spcPts val="600"/>
              </a:spcBef>
              <a:spcAft>
                <a:spcPts val="0"/>
              </a:spcAft>
              <a:buSzPts val="980"/>
              <a:buChar char="◈"/>
              <a:defRPr sz="1400"/>
            </a:lvl3pPr>
            <a:lvl4pPr indent="-281939" lvl="3" marL="1828800" algn="l">
              <a:spcBef>
                <a:spcPts val="600"/>
              </a:spcBef>
              <a:spcAft>
                <a:spcPts val="0"/>
              </a:spcAft>
              <a:buSzPts val="840"/>
              <a:buChar char="🞚"/>
              <a:defRPr sz="1200"/>
            </a:lvl4pPr>
            <a:lvl5pPr indent="-281939" lvl="4" marL="2286000" algn="l">
              <a:spcBef>
                <a:spcPts val="600"/>
              </a:spcBef>
              <a:spcAft>
                <a:spcPts val="0"/>
              </a:spcAft>
              <a:buSzPts val="840"/>
              <a:buChar char="◈"/>
              <a:defRPr sz="1200"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808" name="Google Shape;808;p111"/>
          <p:cNvSpPr txBox="1"/>
          <p:nvPr>
            <p:ph idx="3" type="body"/>
          </p:nvPr>
        </p:nvSpPr>
        <p:spPr>
          <a:xfrm>
            <a:off x="6363166" y="1855152"/>
            <a:ext cx="4779582" cy="69249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809" name="Google Shape;809;p111"/>
          <p:cNvSpPr txBox="1"/>
          <p:nvPr>
            <p:ph idx="4" type="body"/>
          </p:nvPr>
        </p:nvSpPr>
        <p:spPr>
          <a:xfrm>
            <a:off x="6363167" y="2702103"/>
            <a:ext cx="4779581" cy="304353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 sz="1800"/>
            </a:lvl1pPr>
            <a:lvl2pPr indent="-299719" lvl="1" marL="914400" algn="l">
              <a:spcBef>
                <a:spcPts val="600"/>
              </a:spcBef>
              <a:spcAft>
                <a:spcPts val="0"/>
              </a:spcAft>
              <a:buSzPts val="1120"/>
              <a:buChar char="🞚"/>
              <a:defRPr sz="1600"/>
            </a:lvl2pPr>
            <a:lvl3pPr indent="-290830" lvl="2" marL="1371600" algn="l">
              <a:spcBef>
                <a:spcPts val="600"/>
              </a:spcBef>
              <a:spcAft>
                <a:spcPts val="0"/>
              </a:spcAft>
              <a:buSzPts val="980"/>
              <a:buChar char="◈"/>
              <a:defRPr sz="1400"/>
            </a:lvl3pPr>
            <a:lvl4pPr indent="-281939" lvl="3" marL="1828800" algn="l">
              <a:spcBef>
                <a:spcPts val="600"/>
              </a:spcBef>
              <a:spcAft>
                <a:spcPts val="0"/>
              </a:spcAft>
              <a:buSzPts val="840"/>
              <a:buChar char="🞚"/>
              <a:defRPr sz="1200"/>
            </a:lvl4pPr>
            <a:lvl5pPr indent="-281939" lvl="4" marL="2286000" algn="l">
              <a:spcBef>
                <a:spcPts val="600"/>
              </a:spcBef>
              <a:spcAft>
                <a:spcPts val="0"/>
              </a:spcAft>
              <a:buSzPts val="840"/>
              <a:buChar char="◈"/>
              <a:defRPr sz="1200"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810" name="Google Shape;810;p111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1" name="Google Shape;811;p111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2" name="Google Shape;812;p111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12"/>
          <p:cNvSpPr txBox="1"/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5" name="Google Shape;815;p112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6" name="Google Shape;816;p112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112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13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0" name="Google Shape;820;p113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1" name="Google Shape;821;p113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14"/>
          <p:cNvSpPr txBox="1"/>
          <p:nvPr>
            <p:ph type="title"/>
          </p:nvPr>
        </p:nvSpPr>
        <p:spPr>
          <a:xfrm>
            <a:off x="913795" y="609600"/>
            <a:ext cx="3706889" cy="182191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4" name="Google Shape;824;p114"/>
          <p:cNvSpPr txBox="1"/>
          <p:nvPr>
            <p:ph idx="1" type="body"/>
          </p:nvPr>
        </p:nvSpPr>
        <p:spPr>
          <a:xfrm>
            <a:off x="4855633" y="609600"/>
            <a:ext cx="6411924" cy="508000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825" name="Google Shape;825;p114"/>
          <p:cNvSpPr txBox="1"/>
          <p:nvPr>
            <p:ph idx="2" type="body"/>
          </p:nvPr>
        </p:nvSpPr>
        <p:spPr>
          <a:xfrm>
            <a:off x="913795" y="2673351"/>
            <a:ext cx="3706889" cy="30162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826" name="Google Shape;826;p114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7" name="Google Shape;827;p114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8" name="Google Shape;828;p114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vertPhotoInset.png" id="830" name="Google Shape;830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3665" y="609600"/>
            <a:ext cx="3584166" cy="5204832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115"/>
          <p:cNvSpPr txBox="1"/>
          <p:nvPr>
            <p:ph type="title"/>
          </p:nvPr>
        </p:nvSpPr>
        <p:spPr>
          <a:xfrm>
            <a:off x="913795" y="763701"/>
            <a:ext cx="5707899" cy="167555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eo"/>
              <a:buNone/>
              <a:defRPr b="0"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2" name="Google Shape;832;p115"/>
          <p:cNvSpPr/>
          <p:nvPr>
            <p:ph idx="2" type="pic"/>
          </p:nvPr>
        </p:nvSpPr>
        <p:spPr>
          <a:xfrm>
            <a:off x="7442551" y="763702"/>
            <a:ext cx="3275751" cy="4912822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3" name="Google Shape;833;p115"/>
          <p:cNvSpPr txBox="1"/>
          <p:nvPr>
            <p:ph idx="1" type="body"/>
          </p:nvPr>
        </p:nvSpPr>
        <p:spPr>
          <a:xfrm>
            <a:off x="1473698" y="2679699"/>
            <a:ext cx="4588094" cy="313569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834" name="Google Shape;834;p115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5" name="Google Shape;835;p115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6" name="Google Shape;836;p115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panoPhotoInset.png" id="838" name="Google Shape;838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3883" y="547807"/>
            <a:ext cx="10141799" cy="3816806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116"/>
          <p:cNvSpPr txBox="1"/>
          <p:nvPr>
            <p:ph type="title"/>
          </p:nvPr>
        </p:nvSpPr>
        <p:spPr>
          <a:xfrm>
            <a:off x="913806" y="4565255"/>
            <a:ext cx="10355326" cy="5434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Geo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116"/>
          <p:cNvSpPr/>
          <p:nvPr>
            <p:ph idx="2" type="pic"/>
          </p:nvPr>
        </p:nvSpPr>
        <p:spPr>
          <a:xfrm>
            <a:off x="1169349" y="695009"/>
            <a:ext cx="9845346" cy="3525671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1" name="Google Shape;841;p116"/>
          <p:cNvSpPr txBox="1"/>
          <p:nvPr>
            <p:ph idx="1" type="body"/>
          </p:nvPr>
        </p:nvSpPr>
        <p:spPr>
          <a:xfrm>
            <a:off x="913795" y="5247728"/>
            <a:ext cx="10353762" cy="5434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842" name="Google Shape;842;p116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3" name="Google Shape;843;p116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4" name="Google Shape;844;p116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7"/>
          <p:cNvSpPr txBox="1"/>
          <p:nvPr>
            <p:ph type="title"/>
          </p:nvPr>
        </p:nvSpPr>
        <p:spPr>
          <a:xfrm>
            <a:off x="913795" y="608437"/>
            <a:ext cx="10353762" cy="35343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7" name="Google Shape;847;p117"/>
          <p:cNvSpPr txBox="1"/>
          <p:nvPr>
            <p:ph idx="1" type="body"/>
          </p:nvPr>
        </p:nvSpPr>
        <p:spPr>
          <a:xfrm>
            <a:off x="913794" y="4295180"/>
            <a:ext cx="10353763" cy="15018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848" name="Google Shape;848;p117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9" name="Google Shape;849;p117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0" name="Google Shape;850;p117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18"/>
          <p:cNvSpPr txBox="1"/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Geo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3" name="Google Shape;853;p118"/>
          <p:cNvSpPr txBox="1"/>
          <p:nvPr>
            <p:ph idx="1" type="body"/>
          </p:nvPr>
        </p:nvSpPr>
        <p:spPr>
          <a:xfrm>
            <a:off x="1720644" y="3610032"/>
            <a:ext cx="8752299" cy="53274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854" name="Google Shape;854;p118"/>
          <p:cNvSpPr txBox="1"/>
          <p:nvPr>
            <p:ph idx="2" type="body"/>
          </p:nvPr>
        </p:nvSpPr>
        <p:spPr>
          <a:xfrm>
            <a:off x="913794" y="4304353"/>
            <a:ext cx="10353763" cy="148949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855" name="Google Shape;855;p118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6" name="Google Shape;856;p118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7" name="Google Shape;857;p118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58" name="Google Shape;858;p118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b="0" lang="es-ES" sz="8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859" name="Google Shape;859;p118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b="0" lang="es-ES" sz="8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19"/>
          <p:cNvSpPr txBox="1"/>
          <p:nvPr>
            <p:ph type="title"/>
          </p:nvPr>
        </p:nvSpPr>
        <p:spPr>
          <a:xfrm>
            <a:off x="913794" y="2126942"/>
            <a:ext cx="10353763" cy="251183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eo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2" name="Google Shape;862;p119"/>
          <p:cNvSpPr txBox="1"/>
          <p:nvPr>
            <p:ph idx="1" type="body"/>
          </p:nvPr>
        </p:nvSpPr>
        <p:spPr>
          <a:xfrm>
            <a:off x="913784" y="4650556"/>
            <a:ext cx="10352199" cy="11406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863" name="Google Shape;863;p119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4" name="Google Shape;864;p119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5" name="Google Shape;865;p119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20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120"/>
          <p:cNvSpPr txBox="1"/>
          <p:nvPr>
            <p:ph idx="1" type="body"/>
          </p:nvPr>
        </p:nvSpPr>
        <p:spPr>
          <a:xfrm>
            <a:off x="913795" y="1885950"/>
            <a:ext cx="3300984" cy="76478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SzPts val="1540"/>
              <a:buNone/>
              <a:defRPr b="0" sz="22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869" name="Google Shape;869;p120"/>
          <p:cNvSpPr txBox="1"/>
          <p:nvPr>
            <p:ph idx="2" type="body"/>
          </p:nvPr>
        </p:nvSpPr>
        <p:spPr>
          <a:xfrm>
            <a:off x="913795" y="2768112"/>
            <a:ext cx="3300984" cy="30230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870" name="Google Shape;870;p120"/>
          <p:cNvSpPr txBox="1"/>
          <p:nvPr>
            <p:ph idx="3" type="body"/>
          </p:nvPr>
        </p:nvSpPr>
        <p:spPr>
          <a:xfrm>
            <a:off x="4446711" y="1885949"/>
            <a:ext cx="3300984" cy="76478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SzPts val="1540"/>
              <a:buNone/>
              <a:defRPr b="0" sz="22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871" name="Google Shape;871;p120"/>
          <p:cNvSpPr txBox="1"/>
          <p:nvPr>
            <p:ph idx="4" type="body"/>
          </p:nvPr>
        </p:nvSpPr>
        <p:spPr>
          <a:xfrm>
            <a:off x="4441435" y="2768112"/>
            <a:ext cx="3300984" cy="302308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872" name="Google Shape;872;p120"/>
          <p:cNvSpPr txBox="1"/>
          <p:nvPr>
            <p:ph idx="5" type="body"/>
          </p:nvPr>
        </p:nvSpPr>
        <p:spPr>
          <a:xfrm>
            <a:off x="7966572" y="1885950"/>
            <a:ext cx="3300984" cy="76478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SzPts val="1540"/>
              <a:buNone/>
              <a:defRPr b="0" sz="22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873" name="Google Shape;873;p120"/>
          <p:cNvSpPr txBox="1"/>
          <p:nvPr>
            <p:ph idx="6" type="body"/>
          </p:nvPr>
        </p:nvSpPr>
        <p:spPr>
          <a:xfrm>
            <a:off x="7966572" y="2768110"/>
            <a:ext cx="3300984" cy="302308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874" name="Google Shape;874;p120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5" name="Google Shape;875;p120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6" name="Google Shape;876;p120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3colPhotoInset.png" id="878" name="Google Shape;878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7962" y="1818214"/>
            <a:ext cx="3339972" cy="1847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879" name="Google Shape;879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03800" y="1818214"/>
            <a:ext cx="3339972" cy="1847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880" name="Google Shape;880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36051" y="1818214"/>
            <a:ext cx="3339972" cy="18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121"/>
          <p:cNvSpPr txBox="1"/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2" name="Google Shape;882;p121"/>
          <p:cNvSpPr txBox="1"/>
          <p:nvPr>
            <p:ph idx="1" type="body"/>
          </p:nvPr>
        </p:nvSpPr>
        <p:spPr>
          <a:xfrm>
            <a:off x="913795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883" name="Google Shape;883;p121"/>
          <p:cNvSpPr/>
          <p:nvPr>
            <p:ph idx="2" type="pic"/>
          </p:nvPr>
        </p:nvSpPr>
        <p:spPr>
          <a:xfrm>
            <a:off x="1018102" y="1938918"/>
            <a:ext cx="3092368" cy="160295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4" name="Google Shape;884;p121"/>
          <p:cNvSpPr txBox="1"/>
          <p:nvPr>
            <p:ph idx="3" type="body"/>
          </p:nvPr>
        </p:nvSpPr>
        <p:spPr>
          <a:xfrm>
            <a:off x="913795" y="4572443"/>
            <a:ext cx="3300984" cy="121875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885" name="Google Shape;885;p121"/>
          <p:cNvSpPr txBox="1"/>
          <p:nvPr>
            <p:ph idx="4" type="body"/>
          </p:nvPr>
        </p:nvSpPr>
        <p:spPr>
          <a:xfrm>
            <a:off x="4442788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886" name="Google Shape;886;p121"/>
          <p:cNvSpPr/>
          <p:nvPr>
            <p:ph idx="5" type="pic"/>
          </p:nvPr>
        </p:nvSpPr>
        <p:spPr>
          <a:xfrm>
            <a:off x="4545743" y="1939094"/>
            <a:ext cx="3092368" cy="160816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7" name="Google Shape;887;p121"/>
          <p:cNvSpPr txBox="1"/>
          <p:nvPr>
            <p:ph idx="6" type="body"/>
          </p:nvPr>
        </p:nvSpPr>
        <p:spPr>
          <a:xfrm>
            <a:off x="4441435" y="4572442"/>
            <a:ext cx="3300984" cy="121875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888" name="Google Shape;888;p121"/>
          <p:cNvSpPr txBox="1"/>
          <p:nvPr>
            <p:ph idx="7" type="body"/>
          </p:nvPr>
        </p:nvSpPr>
        <p:spPr>
          <a:xfrm>
            <a:off x="7966697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889" name="Google Shape;889;p121"/>
          <p:cNvSpPr/>
          <p:nvPr>
            <p:ph idx="8" type="pic"/>
          </p:nvPr>
        </p:nvSpPr>
        <p:spPr>
          <a:xfrm>
            <a:off x="8075698" y="1934432"/>
            <a:ext cx="3092368" cy="160729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0" name="Google Shape;890;p121"/>
          <p:cNvSpPr txBox="1"/>
          <p:nvPr>
            <p:ph idx="9" type="body"/>
          </p:nvPr>
        </p:nvSpPr>
        <p:spPr>
          <a:xfrm>
            <a:off x="7966572" y="4572442"/>
            <a:ext cx="3300984" cy="121875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891" name="Google Shape;891;p121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2" name="Google Shape;892;p121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3" name="Google Shape;893;p121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2"/>
          <p:cNvSpPr txBox="1"/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6" name="Google Shape;896;p122"/>
          <p:cNvSpPr txBox="1"/>
          <p:nvPr>
            <p:ph idx="1" type="body"/>
          </p:nvPr>
        </p:nvSpPr>
        <p:spPr>
          <a:xfrm rot="5400000">
            <a:off x="4233302" y="-1243056"/>
            <a:ext cx="3714749" cy="103537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897" name="Google Shape;897;p122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122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9" name="Google Shape;899;p122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3"/>
          <p:cNvSpPr txBox="1"/>
          <p:nvPr>
            <p:ph type="title"/>
          </p:nvPr>
        </p:nvSpPr>
        <p:spPr>
          <a:xfrm rot="5400000">
            <a:off x="7534511" y="2058156"/>
            <a:ext cx="5181601" cy="228448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2" name="Google Shape;902;p123"/>
          <p:cNvSpPr txBox="1"/>
          <p:nvPr>
            <p:ph idx="1" type="body"/>
          </p:nvPr>
        </p:nvSpPr>
        <p:spPr>
          <a:xfrm rot="5400000">
            <a:off x="2281431" y="-758036"/>
            <a:ext cx="5181601" cy="79168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903" name="Google Shape;903;p123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4" name="Google Shape;904;p123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5" name="Google Shape;905;p123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4 Contenido_1 columna">
  <p:cSld name="04 Contenido_1 columna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>
            <p:ph idx="2" type="pic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4"/>
          <p:cNvSpPr txBox="1"/>
          <p:nvPr>
            <p:ph idx="1" type="body"/>
          </p:nvPr>
        </p:nvSpPr>
        <p:spPr>
          <a:xfrm>
            <a:off x="1562100" y="1733627"/>
            <a:ext cx="2438400" cy="4248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4"/>
          <p:cNvSpPr txBox="1"/>
          <p:nvPr>
            <p:ph type="title"/>
          </p:nvPr>
        </p:nvSpPr>
        <p:spPr>
          <a:xfrm>
            <a:off x="633186" y="557439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Corbel"/>
              <a:buNone/>
              <a:defRPr sz="2400">
                <a:solidFill>
                  <a:srgbClr val="F2F2F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3" type="body"/>
          </p:nvPr>
        </p:nvSpPr>
        <p:spPr>
          <a:xfrm>
            <a:off x="647700" y="1733627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 Contenido_2 columna Vertical">
  <p:cSld name="03 Contenido_2 columna Vertical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>
            <p:ph idx="2" type="pic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5"/>
          <p:cNvSpPr txBox="1"/>
          <p:nvPr>
            <p:ph idx="1" type="body"/>
          </p:nvPr>
        </p:nvSpPr>
        <p:spPr>
          <a:xfrm>
            <a:off x="1809750" y="1847927"/>
            <a:ext cx="7315200" cy="14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5"/>
          <p:cNvSpPr txBox="1"/>
          <p:nvPr>
            <p:ph type="title"/>
          </p:nvPr>
        </p:nvSpPr>
        <p:spPr>
          <a:xfrm>
            <a:off x="633186" y="557439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Corbel"/>
              <a:buNone/>
              <a:defRPr sz="2400">
                <a:solidFill>
                  <a:srgbClr val="F2F2F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3" type="body"/>
          </p:nvPr>
        </p:nvSpPr>
        <p:spPr>
          <a:xfrm>
            <a:off x="647700" y="2304413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4" type="body"/>
          </p:nvPr>
        </p:nvSpPr>
        <p:spPr>
          <a:xfrm>
            <a:off x="1809750" y="4048520"/>
            <a:ext cx="7315200" cy="1461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Char char="•"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5" type="body"/>
          </p:nvPr>
        </p:nvSpPr>
        <p:spPr>
          <a:xfrm>
            <a:off x="647700" y="4505006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 Contenido_3 columna">
  <p:cSld name="02 Contenido_3 columna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>
            <p:ph idx="2" type="pic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3888842" y="2717803"/>
            <a:ext cx="2377440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3" type="body"/>
          </p:nvPr>
        </p:nvSpPr>
        <p:spPr>
          <a:xfrm>
            <a:off x="647700" y="2717803"/>
            <a:ext cx="2377440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type="title"/>
          </p:nvPr>
        </p:nvSpPr>
        <p:spPr>
          <a:xfrm>
            <a:off x="633186" y="557439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Corbel"/>
              <a:buNone/>
              <a:defRPr sz="2400">
                <a:solidFill>
                  <a:srgbClr val="F2F2F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4" type="body"/>
          </p:nvPr>
        </p:nvSpPr>
        <p:spPr>
          <a:xfrm>
            <a:off x="1562100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5" type="body"/>
          </p:nvPr>
        </p:nvSpPr>
        <p:spPr>
          <a:xfrm>
            <a:off x="4803242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6" type="body"/>
          </p:nvPr>
        </p:nvSpPr>
        <p:spPr>
          <a:xfrm>
            <a:off x="7129985" y="2717803"/>
            <a:ext cx="2377440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7" type="body"/>
          </p:nvPr>
        </p:nvSpPr>
        <p:spPr>
          <a:xfrm>
            <a:off x="8044385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  <a:defRPr sz="1400">
                <a:solidFill>
                  <a:srgbClr val="F2F2F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 Contenido_2 columna">
  <p:cSld name="01 Contenido_2 columna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/>
          <p:nvPr>
            <p:ph idx="2" type="pic"/>
          </p:nvPr>
        </p:nvSpPr>
        <p:spPr>
          <a:xfrm>
            <a:off x="6836125" y="0"/>
            <a:ext cx="5355875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4386558" y="2717803"/>
            <a:ext cx="2834640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3" type="body"/>
          </p:nvPr>
        </p:nvSpPr>
        <p:spPr>
          <a:xfrm>
            <a:off x="647700" y="2717803"/>
            <a:ext cx="2834640" cy="3368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type="title"/>
          </p:nvPr>
        </p:nvSpPr>
        <p:spPr>
          <a:xfrm>
            <a:off x="633186" y="557439"/>
            <a:ext cx="68915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7"/>
          <p:cNvSpPr txBox="1"/>
          <p:nvPr>
            <p:ph idx="4" type="body"/>
          </p:nvPr>
        </p:nvSpPr>
        <p:spPr>
          <a:xfrm>
            <a:off x="1906451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5" type="body"/>
          </p:nvPr>
        </p:nvSpPr>
        <p:spPr>
          <a:xfrm>
            <a:off x="5645309" y="1981200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7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Imágenes_Texto importante 01">
  <p:cSld name="2 Imágenes_Texto importante 0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>
            <p:ph idx="2" type="pic"/>
          </p:nvPr>
        </p:nvSpPr>
        <p:spPr>
          <a:xfrm>
            <a:off x="6464300" y="0"/>
            <a:ext cx="5727700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8"/>
          <p:cNvSpPr/>
          <p:nvPr>
            <p:ph idx="3" type="pic"/>
          </p:nvPr>
        </p:nvSpPr>
        <p:spPr>
          <a:xfrm>
            <a:off x="0" y="0"/>
            <a:ext cx="8087304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8"/>
          <p:cNvSpPr txBox="1"/>
          <p:nvPr>
            <p:ph idx="1" type="body"/>
          </p:nvPr>
        </p:nvSpPr>
        <p:spPr>
          <a:xfrm>
            <a:off x="785586" y="5047107"/>
            <a:ext cx="5005614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18"/>
          <p:cNvSpPr txBox="1"/>
          <p:nvPr>
            <p:ph type="title"/>
          </p:nvPr>
        </p:nvSpPr>
        <p:spPr>
          <a:xfrm>
            <a:off x="785586" y="4081468"/>
            <a:ext cx="5005614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_03">
  <p:cSld name="Título_03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>
            <p:ph idx="2" type="pic"/>
          </p:nvPr>
        </p:nvSpPr>
        <p:spPr>
          <a:xfrm>
            <a:off x="-2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19"/>
          <p:cNvSpPr txBox="1"/>
          <p:nvPr>
            <p:ph type="ctrTitle"/>
          </p:nvPr>
        </p:nvSpPr>
        <p:spPr>
          <a:xfrm>
            <a:off x="316020" y="2404234"/>
            <a:ext cx="5330038" cy="1746504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" type="subTitle"/>
          </p:nvPr>
        </p:nvSpPr>
        <p:spPr>
          <a:xfrm>
            <a:off x="453180" y="4553291"/>
            <a:ext cx="5049510" cy="521208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_01">
  <p:cSld name="Título_0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/>
          <p:nvPr/>
        </p:nvSpPr>
        <p:spPr>
          <a:xfrm>
            <a:off x="6676569" y="0"/>
            <a:ext cx="3522381" cy="6858000"/>
          </a:xfrm>
          <a:custGeom>
            <a:rect b="b" l="l" r="r" t="t"/>
            <a:pathLst>
              <a:path extrusionOk="0" h="6858000" w="3522381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0"/>
          <p:cNvSpPr/>
          <p:nvPr>
            <p:ph idx="2" type="pic"/>
          </p:nvPr>
        </p:nvSpPr>
        <p:spPr>
          <a:xfrm>
            <a:off x="-1" y="0"/>
            <a:ext cx="6676568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0"/>
          <p:cNvSpPr txBox="1"/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0"/>
          <p:cNvSpPr txBox="1"/>
          <p:nvPr>
            <p:ph idx="1" type="subTitle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31" name="Google Shape;131;p20"/>
          <p:cNvGrpSpPr/>
          <p:nvPr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132" name="Google Shape;132;p20"/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0"/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_02">
  <p:cSld name="Título_02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/>
          <p:nvPr/>
        </p:nvSpPr>
        <p:spPr>
          <a:xfrm>
            <a:off x="5512953" y="0"/>
            <a:ext cx="3522381" cy="6858000"/>
          </a:xfrm>
          <a:custGeom>
            <a:rect b="b" l="l" r="r" t="t"/>
            <a:pathLst>
              <a:path extrusionOk="0" h="6858000" w="3522381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1"/>
          <p:cNvSpPr/>
          <p:nvPr>
            <p:ph idx="2" type="pic"/>
          </p:nvPr>
        </p:nvSpPr>
        <p:spPr>
          <a:xfrm>
            <a:off x="-1" y="0"/>
            <a:ext cx="5504688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1"/>
          <p:cNvSpPr txBox="1"/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1" type="subTitle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 con imagen">
  <p:cSld name="Encabezado de sección con image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/>
          <p:nvPr>
            <p:ph idx="2" type="pic"/>
          </p:nvPr>
        </p:nvSpPr>
        <p:spPr>
          <a:xfrm>
            <a:off x="-2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type="title"/>
          </p:nvPr>
        </p:nvSpPr>
        <p:spPr>
          <a:xfrm>
            <a:off x="4590288" y="2313432"/>
            <a:ext cx="6592824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4590288" y="5193792"/>
            <a:ext cx="6592824" cy="978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5 Contenido">
  <p:cSld name="05 Contenido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idx="1" type="body"/>
          </p:nvPr>
        </p:nvSpPr>
        <p:spPr>
          <a:xfrm>
            <a:off x="1562100" y="1733627"/>
            <a:ext cx="8534400" cy="4248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2" type="body"/>
          </p:nvPr>
        </p:nvSpPr>
        <p:spPr>
          <a:xfrm>
            <a:off x="647700" y="1733627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49" name="Google Shape;149;p23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50" name="Google Shape;150;p23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23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lo el título">
  <p:cSld name="Solo el título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5" name="Google Shape;155;p24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56" name="Google Shape;156;p24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24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25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61" name="Google Shape;161;p25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25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ierre">
  <p:cSld name="Cierre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/>
          <p:nvPr>
            <p:ph idx="2" type="pic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26"/>
          <p:cNvSpPr txBox="1"/>
          <p:nvPr>
            <p:ph type="ctrTitle"/>
          </p:nvPr>
        </p:nvSpPr>
        <p:spPr>
          <a:xfrm>
            <a:off x="691080" y="2139696"/>
            <a:ext cx="5578995" cy="879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6"/>
          <p:cNvSpPr txBox="1"/>
          <p:nvPr>
            <p:ph idx="1" type="body"/>
          </p:nvPr>
        </p:nvSpPr>
        <p:spPr>
          <a:xfrm>
            <a:off x="1359075" y="3653097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26"/>
          <p:cNvSpPr txBox="1"/>
          <p:nvPr>
            <p:ph idx="3" type="body"/>
          </p:nvPr>
        </p:nvSpPr>
        <p:spPr>
          <a:xfrm>
            <a:off x="1359075" y="4392151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26"/>
          <p:cNvSpPr txBox="1"/>
          <p:nvPr>
            <p:ph idx="4" type="body"/>
          </p:nvPr>
        </p:nvSpPr>
        <p:spPr>
          <a:xfrm>
            <a:off x="1359075" y="5131205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26"/>
          <p:cNvSpPr txBox="1"/>
          <p:nvPr>
            <p:ph idx="5" type="body"/>
          </p:nvPr>
        </p:nvSpPr>
        <p:spPr>
          <a:xfrm>
            <a:off x="1359075" y="5870258"/>
            <a:ext cx="3695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26"/>
          <p:cNvSpPr/>
          <p:nvPr>
            <p:ph idx="6" type="body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26"/>
          <p:cNvSpPr/>
          <p:nvPr>
            <p:ph idx="7" type="body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26"/>
          <p:cNvSpPr/>
          <p:nvPr>
            <p:ph idx="8" type="body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26"/>
          <p:cNvSpPr/>
          <p:nvPr>
            <p:ph idx="9" type="body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>
  <p:cSld name="Diapositiva de título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7"/>
          <p:cNvSpPr txBox="1"/>
          <p:nvPr>
            <p:ph idx="1" type="subTitle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78" name="Google Shape;178;p27"/>
          <p:cNvGrpSpPr/>
          <p:nvPr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179" name="Google Shape;179;p27"/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7"/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7"/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27"/>
          <p:cNvSpPr/>
          <p:nvPr/>
        </p:nvSpPr>
        <p:spPr>
          <a:xfrm>
            <a:off x="0" y="0"/>
            <a:ext cx="8568965" cy="6858000"/>
          </a:xfrm>
          <a:custGeom>
            <a:rect b="b" l="l" r="r" t="t"/>
            <a:pathLst>
              <a:path extrusionOk="0" h="6858000" w="3522381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>
  <p:cSld name="Encabezado de sección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/>
          <p:nvPr/>
        </p:nvSpPr>
        <p:spPr>
          <a:xfrm>
            <a:off x="4334810" y="0"/>
            <a:ext cx="3522381" cy="6858000"/>
          </a:xfrm>
          <a:custGeom>
            <a:rect b="b" l="l" r="r" t="t"/>
            <a:pathLst>
              <a:path extrusionOk="0" h="6858000" w="3522381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>
              <a:alpha val="7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8"/>
          <p:cNvSpPr txBox="1"/>
          <p:nvPr>
            <p:ph type="ctrTitle"/>
          </p:nvPr>
        </p:nvSpPr>
        <p:spPr>
          <a:xfrm>
            <a:off x="7274144" y="1291772"/>
            <a:ext cx="4379976" cy="361188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8"/>
          <p:cNvSpPr txBox="1"/>
          <p:nvPr>
            <p:ph idx="1" type="subTitle"/>
          </p:nvPr>
        </p:nvSpPr>
        <p:spPr>
          <a:xfrm>
            <a:off x="7389079" y="5392401"/>
            <a:ext cx="4178808" cy="521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606E"/>
              </a:buClr>
              <a:buSzPts val="1800"/>
              <a:buNone/>
              <a:defRPr sz="1800">
                <a:solidFill>
                  <a:srgbClr val="B2606E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88" name="Google Shape;188;p28"/>
          <p:cNvGrpSpPr/>
          <p:nvPr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189" name="Google Shape;189;p28"/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contenido">
  <p:cSld name="Título y contenido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5" name="Google Shape;195;p29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96" name="Google Shape;196;p29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29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9"/>
          <p:cNvSpPr txBox="1"/>
          <p:nvPr>
            <p:ph idx="1" type="body"/>
          </p:nvPr>
        </p:nvSpPr>
        <p:spPr>
          <a:xfrm>
            <a:off x="633186" y="1825625"/>
            <a:ext cx="1081586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>
  <p:cSld name="Dos objetos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02" name="Google Shape;202;p30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03" name="Google Shape;203;p30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0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30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0"/>
          <p:cNvSpPr txBox="1"/>
          <p:nvPr>
            <p:ph idx="1" type="body"/>
          </p:nvPr>
        </p:nvSpPr>
        <p:spPr>
          <a:xfrm>
            <a:off x="633186" y="1825625"/>
            <a:ext cx="538661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30"/>
          <p:cNvSpPr txBox="1"/>
          <p:nvPr>
            <p:ph idx="2" type="body"/>
          </p:nvPr>
        </p:nvSpPr>
        <p:spPr>
          <a:xfrm>
            <a:off x="6172200" y="1825625"/>
            <a:ext cx="52768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>
  <p:cSld name="Comparación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>
            <p:ph type="title"/>
          </p:nvPr>
        </p:nvSpPr>
        <p:spPr>
          <a:xfrm>
            <a:off x="633186" y="557439"/>
            <a:ext cx="108158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0" name="Google Shape;210;p31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1" name="Google Shape;211;p31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Google Shape;213;p31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1"/>
          <p:cNvSpPr txBox="1"/>
          <p:nvPr>
            <p:ph idx="1" type="body"/>
          </p:nvPr>
        </p:nvSpPr>
        <p:spPr>
          <a:xfrm>
            <a:off x="633186" y="1681163"/>
            <a:ext cx="533214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5" name="Google Shape;215;p31"/>
          <p:cNvSpPr txBox="1"/>
          <p:nvPr>
            <p:ph idx="2" type="body"/>
          </p:nvPr>
        </p:nvSpPr>
        <p:spPr>
          <a:xfrm>
            <a:off x="6172200" y="1681163"/>
            <a:ext cx="527685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6" name="Google Shape;216;p31"/>
          <p:cNvSpPr txBox="1"/>
          <p:nvPr>
            <p:ph idx="3" type="body"/>
          </p:nvPr>
        </p:nvSpPr>
        <p:spPr>
          <a:xfrm>
            <a:off x="633186" y="2505075"/>
            <a:ext cx="533214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31"/>
          <p:cNvSpPr txBox="1"/>
          <p:nvPr>
            <p:ph idx="4" type="body"/>
          </p:nvPr>
        </p:nvSpPr>
        <p:spPr>
          <a:xfrm>
            <a:off x="6172200" y="2505075"/>
            <a:ext cx="527685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leyenda">
  <p:cSld name="Contenido con leyenda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32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20" name="Google Shape;220;p32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32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4" name="Google Shape;224;p32"/>
          <p:cNvSpPr txBox="1"/>
          <p:nvPr>
            <p:ph idx="2" type="body"/>
          </p:nvPr>
        </p:nvSpPr>
        <p:spPr>
          <a:xfrm>
            <a:off x="5183188" y="987425"/>
            <a:ext cx="6265862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25" name="Google Shape;225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leyenda">
  <p:cSld name="Imagen con leyenda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33"/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28" name="Google Shape;228;p33"/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rgbClr val="8A43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33"/>
          <p:cNvSpPr txBox="1"/>
          <p:nvPr/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33" name="Google Shape;233;p33"/>
          <p:cNvSpPr/>
          <p:nvPr>
            <p:ph idx="2" type="pic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 type="title">
  <p:cSld name="TITLE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3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3" name="Google Shape;24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objetos" type="obj">
  <p:cSld name="OBJEC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 type="secHead">
  <p:cSld name="SECTION_HEADER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5" name="Google Shape;25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 type="twoObj">
  <p:cSld name="TWO_OBJECTS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 type="twoTxTwoObj">
  <p:cSld name="TWO_OBJECTS_WITH_TEX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8" name="Google Shape;268;p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0" name="Google Shape;270;p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lo el título" type="titleOnly">
  <p:cSld name="TITLE_ONLY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título" type="objTx">
  <p:cSld name="OBJECT_WITH_CAPTION_TEX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4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86" name="Google Shape;286;p4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7" name="Google Shape;287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título" type="picTx">
  <p:cSld name="PICTURE_WITH_CAPTION_TEX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4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3" name="Google Shape;293;p4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4" name="Google Shape;294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texto vertical" type="vertTx">
  <p:cSld name="VERTICAL_TEX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4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vertical y texto" type="vertTitleAndTx">
  <p:cSld name="VERTICAL_TITLE_AND_VERTICAL_TEX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4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leyenda_2">
  <p:cSld name="Imagen con leyenda_2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/>
          <p:nvPr/>
        </p:nvSpPr>
        <p:spPr>
          <a:xfrm>
            <a:off x="5294630" y="0"/>
            <a:ext cx="6897370" cy="6858000"/>
          </a:xfrm>
          <a:custGeom>
            <a:rect b="b" l="l" r="r" t="t"/>
            <a:pathLst>
              <a:path extrusionOk="0" h="6858000" w="6897370">
                <a:moveTo>
                  <a:pt x="0" y="6858000"/>
                </a:moveTo>
                <a:lnTo>
                  <a:pt x="6896900" y="6858000"/>
                </a:lnTo>
                <a:lnTo>
                  <a:pt x="68969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 "/>
              <a:ea typeface="Arial "/>
              <a:cs typeface="Arial "/>
              <a:sym typeface="Arial "/>
            </a:endParaRPr>
          </a:p>
        </p:txBody>
      </p:sp>
      <p:sp>
        <p:nvSpPr>
          <p:cNvPr id="318" name="Google Shape;318;p47"/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 "/>
              <a:ea typeface="Arial "/>
              <a:cs typeface="Arial "/>
              <a:sym typeface="Arial "/>
            </a:endParaRPr>
          </a:p>
        </p:txBody>
      </p:sp>
      <p:sp>
        <p:nvSpPr>
          <p:cNvPr id="319" name="Google Shape;319;p47"/>
          <p:cNvSpPr txBox="1"/>
          <p:nvPr>
            <p:ph type="title"/>
          </p:nvPr>
        </p:nvSpPr>
        <p:spPr>
          <a:xfrm>
            <a:off x="839788" y="417362"/>
            <a:ext cx="3932237" cy="13021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47"/>
          <p:cNvSpPr txBox="1"/>
          <p:nvPr>
            <p:ph idx="1" type="body"/>
          </p:nvPr>
        </p:nvSpPr>
        <p:spPr>
          <a:xfrm>
            <a:off x="7294251" y="1192697"/>
            <a:ext cx="4057961" cy="1431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DFE5"/>
              </a:buClr>
              <a:buSzPts val="1600"/>
              <a:buNone/>
              <a:defRPr sz="1600">
                <a:solidFill>
                  <a:srgbClr val="C0DFE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1" name="Google Shape;321;p47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47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47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24" name="Google Shape;324;p47"/>
          <p:cNvSpPr/>
          <p:nvPr/>
        </p:nvSpPr>
        <p:spPr>
          <a:xfrm>
            <a:off x="0" y="2430411"/>
            <a:ext cx="3625850" cy="3438525"/>
          </a:xfrm>
          <a:custGeom>
            <a:rect b="b" l="l" r="r" t="t"/>
            <a:pathLst>
              <a:path extrusionOk="0" h="3438525" w="3625850">
                <a:moveTo>
                  <a:pt x="0" y="3438486"/>
                </a:moveTo>
                <a:lnTo>
                  <a:pt x="3625596" y="3438486"/>
                </a:lnTo>
                <a:lnTo>
                  <a:pt x="3625596" y="0"/>
                </a:lnTo>
                <a:lnTo>
                  <a:pt x="0" y="0"/>
                </a:lnTo>
                <a:lnTo>
                  <a:pt x="0" y="34384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 "/>
              <a:ea typeface="Arial "/>
              <a:cs typeface="Arial "/>
              <a:sym typeface="Arial "/>
            </a:endParaRPr>
          </a:p>
        </p:txBody>
      </p:sp>
      <p:sp>
        <p:nvSpPr>
          <p:cNvPr id="325" name="Google Shape;325;p47"/>
          <p:cNvSpPr/>
          <p:nvPr>
            <p:ph idx="2" type="pic"/>
          </p:nvPr>
        </p:nvSpPr>
        <p:spPr>
          <a:xfrm>
            <a:off x="0" y="2781223"/>
            <a:ext cx="6040800" cy="2736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326" name="Google Shape;326;p47"/>
          <p:cNvSpPr/>
          <p:nvPr>
            <p:ph idx="3" type="pic"/>
          </p:nvPr>
        </p:nvSpPr>
        <p:spPr>
          <a:xfrm>
            <a:off x="6586106" y="1188012"/>
            <a:ext cx="376237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"/>
              <a:buFont typeface="Arial"/>
              <a:buNone/>
              <a:defRPr b="0" i="0" sz="4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327" name="Google Shape;327;p47"/>
          <p:cNvSpPr/>
          <p:nvPr>
            <p:ph idx="4" type="pic"/>
          </p:nvPr>
        </p:nvSpPr>
        <p:spPr>
          <a:xfrm>
            <a:off x="6586106" y="2878015"/>
            <a:ext cx="376237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"/>
              <a:buFont typeface="Arial"/>
              <a:buNone/>
              <a:defRPr b="0" i="0" sz="4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328" name="Google Shape;328;p47"/>
          <p:cNvSpPr txBox="1"/>
          <p:nvPr>
            <p:ph idx="5" type="body"/>
          </p:nvPr>
        </p:nvSpPr>
        <p:spPr>
          <a:xfrm>
            <a:off x="7294250" y="2880357"/>
            <a:ext cx="4057961" cy="1431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DFE5"/>
              </a:buClr>
              <a:buSzPts val="1600"/>
              <a:buNone/>
              <a:defRPr sz="1600">
                <a:solidFill>
                  <a:srgbClr val="C0DFE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9" name="Google Shape;329;p47"/>
          <p:cNvSpPr/>
          <p:nvPr>
            <p:ph idx="6" type="pic"/>
          </p:nvPr>
        </p:nvSpPr>
        <p:spPr>
          <a:xfrm>
            <a:off x="6586106" y="4568018"/>
            <a:ext cx="376237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"/>
              <a:buFont typeface="Arial"/>
              <a:buNone/>
              <a:defRPr b="0" i="0" sz="4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330" name="Google Shape;330;p47"/>
          <p:cNvSpPr txBox="1"/>
          <p:nvPr>
            <p:ph idx="7" type="body"/>
          </p:nvPr>
        </p:nvSpPr>
        <p:spPr>
          <a:xfrm>
            <a:off x="7294250" y="4568018"/>
            <a:ext cx="4057961" cy="1431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DFE5"/>
              </a:buClr>
              <a:buSzPts val="1600"/>
              <a:buNone/>
              <a:defRPr sz="1600">
                <a:solidFill>
                  <a:srgbClr val="C0DFE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 type="title">
  <p:cSld name="TITLE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8"/>
          <p:cNvSpPr txBox="1"/>
          <p:nvPr>
            <p:ph type="ctrTitle"/>
          </p:nvPr>
        </p:nvSpPr>
        <p:spPr>
          <a:xfrm>
            <a:off x="1524000" y="2039514"/>
            <a:ext cx="9144000" cy="21280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ill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48"/>
          <p:cNvSpPr txBox="1"/>
          <p:nvPr>
            <p:ph idx="1" type="subTitle"/>
          </p:nvPr>
        </p:nvSpPr>
        <p:spPr>
          <a:xfrm>
            <a:off x="1524000" y="4221162"/>
            <a:ext cx="9144000" cy="882001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1" sz="2500">
                <a:solidFill>
                  <a:schemeClr val="accent1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4" name="Google Shape;334;p48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48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48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contenido" type="obj">
  <p:cSld name="OBJECT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p49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49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49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 type="secHead">
  <p:cSld name="SECTION_HEADER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Gill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5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6" name="Google Shape;346;p50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50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50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 type="twoObj">
  <p:cSld name="TWO_OBJECTS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1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51" name="Google Shape;351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5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5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4" name="Google Shape;354;p51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51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 type="twoTxTwoObj">
  <p:cSld name="TWO_OBJECTS_WITH_TEXT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5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9" name="Google Shape;359;p5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0" name="Google Shape;360;p5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61" name="Google Shape;361;p5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2" name="Google Shape;362;p52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52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52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lo el título" type="titleOnly">
  <p:cSld name="TITLE_ONLY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53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53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53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4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54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54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título" type="objTx">
  <p:cSld name="OBJECT_WITH_CAPTION_TEXT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5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77" name="Google Shape;377;p5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78" name="Google Shape;378;p55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55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55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leyenda" type="picTx">
  <p:cSld name="PICTURE_WITH_CAPTION_TEXT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5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384" name="Google Shape;384;p5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85" name="Google Shape;385;p56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56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56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contenidos en horizontal">
  <p:cSld name="Dos contenidos en horizontal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7"/>
          <p:cNvSpPr/>
          <p:nvPr/>
        </p:nvSpPr>
        <p:spPr>
          <a:xfrm>
            <a:off x="0" y="1562188"/>
            <a:ext cx="11269980" cy="2359660"/>
          </a:xfrm>
          <a:custGeom>
            <a:rect b="b" l="l" r="r" t="t"/>
            <a:pathLst>
              <a:path extrusionOk="0" h="2359660" w="11269980">
                <a:moveTo>
                  <a:pt x="0" y="2359152"/>
                </a:moveTo>
                <a:lnTo>
                  <a:pt x="11269980" y="2359152"/>
                </a:lnTo>
                <a:lnTo>
                  <a:pt x="11269980" y="0"/>
                </a:lnTo>
                <a:lnTo>
                  <a:pt x="0" y="0"/>
                </a:lnTo>
                <a:lnTo>
                  <a:pt x="0" y="23591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 "/>
              <a:ea typeface="Arial "/>
              <a:cs typeface="Arial "/>
              <a:sym typeface="Arial "/>
            </a:endParaRPr>
          </a:p>
        </p:txBody>
      </p:sp>
      <p:sp>
        <p:nvSpPr>
          <p:cNvPr id="390" name="Google Shape;390;p57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91" name="Google Shape;391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57"/>
          <p:cNvSpPr txBox="1"/>
          <p:nvPr>
            <p:ph idx="1" type="body"/>
          </p:nvPr>
        </p:nvSpPr>
        <p:spPr>
          <a:xfrm>
            <a:off x="838200" y="4133087"/>
            <a:ext cx="10431780" cy="204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3" name="Google Shape;393;p57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57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57"/>
          <p:cNvSpPr txBox="1"/>
          <p:nvPr>
            <p:ph idx="2" type="body"/>
          </p:nvPr>
        </p:nvSpPr>
        <p:spPr>
          <a:xfrm>
            <a:off x="844296" y="1788579"/>
            <a:ext cx="10425684" cy="1906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is contenidos">
  <p:cSld name="Seis contenidos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8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398" name="Google Shape;398;p58"/>
          <p:cNvSpPr txBox="1"/>
          <p:nvPr>
            <p:ph idx="1" type="body"/>
          </p:nvPr>
        </p:nvSpPr>
        <p:spPr>
          <a:xfrm>
            <a:off x="8530301" y="1690689"/>
            <a:ext cx="3148965" cy="1922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9" name="Google Shape;399;p58"/>
          <p:cNvSpPr txBox="1"/>
          <p:nvPr>
            <p:ph idx="3" type="body"/>
          </p:nvPr>
        </p:nvSpPr>
        <p:spPr>
          <a:xfrm>
            <a:off x="4888689" y="1702826"/>
            <a:ext cx="3148965" cy="1922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0" name="Google Shape;400;p58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01" name="Google Shape;401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58"/>
          <p:cNvSpPr txBox="1"/>
          <p:nvPr>
            <p:ph idx="4" type="body"/>
          </p:nvPr>
        </p:nvSpPr>
        <p:spPr>
          <a:xfrm>
            <a:off x="1337076" y="1702826"/>
            <a:ext cx="3148965" cy="1922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3" name="Google Shape;403;p58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58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58"/>
          <p:cNvSpPr txBox="1"/>
          <p:nvPr>
            <p:ph idx="5" type="body"/>
          </p:nvPr>
        </p:nvSpPr>
        <p:spPr>
          <a:xfrm>
            <a:off x="8530301" y="3849456"/>
            <a:ext cx="3148965" cy="1922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6" name="Google Shape;406;p58"/>
          <p:cNvSpPr txBox="1"/>
          <p:nvPr>
            <p:ph idx="6" type="body"/>
          </p:nvPr>
        </p:nvSpPr>
        <p:spPr>
          <a:xfrm>
            <a:off x="4888689" y="3849456"/>
            <a:ext cx="3148965" cy="1922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7" name="Google Shape;407;p58"/>
          <p:cNvSpPr txBox="1"/>
          <p:nvPr>
            <p:ph idx="7" type="body"/>
          </p:nvPr>
        </p:nvSpPr>
        <p:spPr>
          <a:xfrm>
            <a:off x="1337076" y="3849456"/>
            <a:ext cx="3148965" cy="1922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8" name="Google Shape;408;p58"/>
          <p:cNvSpPr/>
          <p:nvPr>
            <p:ph idx="8" type="pic"/>
          </p:nvPr>
        </p:nvSpPr>
        <p:spPr>
          <a:xfrm>
            <a:off x="947634" y="1679576"/>
            <a:ext cx="376237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"/>
              <a:buFont typeface="Arial"/>
              <a:buNone/>
              <a:defRPr b="0" i="0" sz="4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409" name="Google Shape;409;p58"/>
          <p:cNvSpPr/>
          <p:nvPr>
            <p:ph idx="9" type="pic"/>
          </p:nvPr>
        </p:nvSpPr>
        <p:spPr>
          <a:xfrm>
            <a:off x="4499246" y="1679576"/>
            <a:ext cx="376237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"/>
              <a:buFont typeface="Arial"/>
              <a:buNone/>
              <a:defRPr b="0" i="0" sz="4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410" name="Google Shape;410;p58"/>
          <p:cNvSpPr/>
          <p:nvPr>
            <p:ph idx="13" type="pic"/>
          </p:nvPr>
        </p:nvSpPr>
        <p:spPr>
          <a:xfrm>
            <a:off x="8126282" y="1679576"/>
            <a:ext cx="376237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"/>
              <a:buFont typeface="Arial"/>
              <a:buNone/>
              <a:defRPr b="0" i="0" sz="4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411" name="Google Shape;411;p58"/>
          <p:cNvSpPr/>
          <p:nvPr>
            <p:ph idx="14" type="pic"/>
          </p:nvPr>
        </p:nvSpPr>
        <p:spPr>
          <a:xfrm>
            <a:off x="947634" y="3792079"/>
            <a:ext cx="376237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"/>
              <a:buFont typeface="Arial"/>
              <a:buNone/>
              <a:defRPr b="0" i="0" sz="4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412" name="Google Shape;412;p58"/>
          <p:cNvSpPr/>
          <p:nvPr>
            <p:ph idx="15" type="pic"/>
          </p:nvPr>
        </p:nvSpPr>
        <p:spPr>
          <a:xfrm>
            <a:off x="4499246" y="3792079"/>
            <a:ext cx="376237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"/>
              <a:buFont typeface="Arial"/>
              <a:buNone/>
              <a:defRPr b="0" i="0" sz="4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413" name="Google Shape;413;p58"/>
          <p:cNvSpPr/>
          <p:nvPr>
            <p:ph idx="16" type="pic"/>
          </p:nvPr>
        </p:nvSpPr>
        <p:spPr>
          <a:xfrm>
            <a:off x="8126282" y="3792079"/>
            <a:ext cx="376237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400"/>
              <a:buFont typeface="Arial"/>
              <a:buNone/>
              <a:defRPr b="0" i="0" sz="4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 con la imagen">
  <p:cSld name="Comparación con la imagen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9"/>
          <p:cNvSpPr/>
          <p:nvPr>
            <p:ph idx="2" type="pic"/>
          </p:nvPr>
        </p:nvSpPr>
        <p:spPr>
          <a:xfrm>
            <a:off x="0" y="3115389"/>
            <a:ext cx="12188825" cy="3742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416" name="Google Shape;416;p59"/>
          <p:cNvSpPr/>
          <p:nvPr/>
        </p:nvSpPr>
        <p:spPr>
          <a:xfrm>
            <a:off x="2400" y="1999821"/>
            <a:ext cx="12189600" cy="1115568"/>
          </a:xfrm>
          <a:custGeom>
            <a:rect b="b" l="l" r="r" t="t"/>
            <a:pathLst>
              <a:path extrusionOk="0" h="6858000" w="1218946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 "/>
              <a:ea typeface="Arial "/>
              <a:cs typeface="Arial "/>
              <a:sym typeface="Arial "/>
            </a:endParaRPr>
          </a:p>
        </p:txBody>
      </p:sp>
      <p:sp>
        <p:nvSpPr>
          <p:cNvPr id="417" name="Google Shape;417;p5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59"/>
          <p:cNvSpPr txBox="1"/>
          <p:nvPr>
            <p:ph idx="1" type="body"/>
          </p:nvPr>
        </p:nvSpPr>
        <p:spPr>
          <a:xfrm>
            <a:off x="839788" y="19859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9" name="Google Shape;419;p59"/>
          <p:cNvSpPr txBox="1"/>
          <p:nvPr>
            <p:ph idx="3" type="body"/>
          </p:nvPr>
        </p:nvSpPr>
        <p:spPr>
          <a:xfrm>
            <a:off x="839788" y="3434047"/>
            <a:ext cx="5157787" cy="2755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0" name="Google Shape;420;p59"/>
          <p:cNvSpPr txBox="1"/>
          <p:nvPr>
            <p:ph idx="4" type="body"/>
          </p:nvPr>
        </p:nvSpPr>
        <p:spPr>
          <a:xfrm>
            <a:off x="6172200" y="19859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1" name="Google Shape;421;p59"/>
          <p:cNvSpPr txBox="1"/>
          <p:nvPr>
            <p:ph idx="5" type="body"/>
          </p:nvPr>
        </p:nvSpPr>
        <p:spPr>
          <a:xfrm>
            <a:off x="6172200" y="3434047"/>
            <a:ext cx="5183188" cy="2755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2" name="Google Shape;422;p59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59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59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es objetos">
  <p:cSld name="Tres objetos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0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27" name="Google Shape;427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60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60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60"/>
          <p:cNvSpPr/>
          <p:nvPr>
            <p:ph idx="2" type="pic"/>
          </p:nvPr>
        </p:nvSpPr>
        <p:spPr>
          <a:xfrm>
            <a:off x="1772412" y="2219248"/>
            <a:ext cx="2414016" cy="2414016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431" name="Google Shape;431;p60"/>
          <p:cNvSpPr/>
          <p:nvPr>
            <p:ph idx="3" type="pic"/>
          </p:nvPr>
        </p:nvSpPr>
        <p:spPr>
          <a:xfrm>
            <a:off x="8005572" y="2196083"/>
            <a:ext cx="2414016" cy="2414016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432" name="Google Shape;432;p60"/>
          <p:cNvSpPr/>
          <p:nvPr>
            <p:ph idx="4" type="pic"/>
          </p:nvPr>
        </p:nvSpPr>
        <p:spPr>
          <a:xfrm>
            <a:off x="4587240" y="2019165"/>
            <a:ext cx="3017520" cy="301752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433" name="Google Shape;433;p60"/>
          <p:cNvSpPr txBox="1"/>
          <p:nvPr>
            <p:ph idx="1" type="body"/>
          </p:nvPr>
        </p:nvSpPr>
        <p:spPr>
          <a:xfrm>
            <a:off x="1612900" y="5033963"/>
            <a:ext cx="2700338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000"/>
              <a:buNone/>
              <a:defRPr sz="200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4" name="Google Shape;434;p60"/>
          <p:cNvSpPr txBox="1"/>
          <p:nvPr>
            <p:ph idx="5" type="body"/>
          </p:nvPr>
        </p:nvSpPr>
        <p:spPr>
          <a:xfrm>
            <a:off x="4745831" y="5236700"/>
            <a:ext cx="2700338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000"/>
              <a:buNone/>
              <a:defRPr sz="200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5" name="Google Shape;435;p60"/>
          <p:cNvSpPr txBox="1"/>
          <p:nvPr>
            <p:ph idx="6" type="body"/>
          </p:nvPr>
        </p:nvSpPr>
        <p:spPr>
          <a:xfrm>
            <a:off x="7878762" y="5033963"/>
            <a:ext cx="2700338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000"/>
              <a:buNone/>
              <a:defRPr sz="200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6" name="Google Shape;436;p60"/>
          <p:cNvSpPr/>
          <p:nvPr>
            <p:ph idx="7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única">
  <p:cSld name="Imagen única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2"/>
          <p:cNvSpPr/>
          <p:nvPr>
            <p:ph idx="2" type="pic"/>
          </p:nvPr>
        </p:nvSpPr>
        <p:spPr>
          <a:xfrm>
            <a:off x="838200" y="0"/>
            <a:ext cx="113538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47" name="Google Shape;447;p62"/>
          <p:cNvSpPr txBox="1"/>
          <p:nvPr>
            <p:ph idx="1" type="body"/>
          </p:nvPr>
        </p:nvSpPr>
        <p:spPr>
          <a:xfrm>
            <a:off x="8281989" y="5829950"/>
            <a:ext cx="3558320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7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8" name="Google Shape;448;p62"/>
          <p:cNvSpPr txBox="1"/>
          <p:nvPr>
            <p:ph type="title"/>
          </p:nvPr>
        </p:nvSpPr>
        <p:spPr>
          <a:xfrm>
            <a:off x="8296179" y="5250600"/>
            <a:ext cx="3545503" cy="5643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 con imagen">
  <p:cSld name="Diapositiva de título con imagen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3"/>
          <p:cNvSpPr/>
          <p:nvPr>
            <p:ph idx="2" type="pic"/>
          </p:nvPr>
        </p:nvSpPr>
        <p:spPr>
          <a:xfrm>
            <a:off x="838200" y="0"/>
            <a:ext cx="11353800" cy="579120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51" name="Google Shape;451;p63"/>
          <p:cNvSpPr txBox="1"/>
          <p:nvPr>
            <p:ph type="title"/>
          </p:nvPr>
        </p:nvSpPr>
        <p:spPr>
          <a:xfrm>
            <a:off x="838200" y="2655077"/>
            <a:ext cx="6548438" cy="28313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Gill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63"/>
          <p:cNvSpPr txBox="1"/>
          <p:nvPr>
            <p:ph idx="1" type="body"/>
          </p:nvPr>
        </p:nvSpPr>
        <p:spPr>
          <a:xfrm>
            <a:off x="838200" y="5486400"/>
            <a:ext cx="6548438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sor de diapositivas con imagen">
  <p:cSld name="Divisor de diapositivas con imagen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4"/>
          <p:cNvSpPr/>
          <p:nvPr>
            <p:ph idx="2" type="pic"/>
          </p:nvPr>
        </p:nvSpPr>
        <p:spPr>
          <a:xfrm>
            <a:off x="831850" y="0"/>
            <a:ext cx="1136015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55" name="Google Shape;455;p64"/>
          <p:cNvSpPr txBox="1"/>
          <p:nvPr>
            <p:ph type="title"/>
          </p:nvPr>
        </p:nvSpPr>
        <p:spPr>
          <a:xfrm>
            <a:off x="1148373" y="1488558"/>
            <a:ext cx="5445858" cy="2704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64"/>
          <p:cNvSpPr txBox="1"/>
          <p:nvPr>
            <p:ph idx="1" type="body"/>
          </p:nvPr>
        </p:nvSpPr>
        <p:spPr>
          <a:xfrm>
            <a:off x="1148373" y="4220187"/>
            <a:ext cx="5445858" cy="1223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2000"/>
              <a:buNone/>
              <a:defRPr sz="2000">
                <a:solidFill>
                  <a:srgbClr val="90909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800"/>
              <a:buNone/>
              <a:defRPr sz="1800">
                <a:solidFill>
                  <a:srgbClr val="90909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soria de diapositiva 2">
  <p:cSld name="Divisoria de diapositiva 2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5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59" name="Google Shape;459;p65"/>
          <p:cNvSpPr txBox="1"/>
          <p:nvPr>
            <p:ph type="title"/>
          </p:nvPr>
        </p:nvSpPr>
        <p:spPr>
          <a:xfrm>
            <a:off x="1148373" y="3259237"/>
            <a:ext cx="5445858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65"/>
          <p:cNvSpPr txBox="1"/>
          <p:nvPr>
            <p:ph idx="1" type="body"/>
          </p:nvPr>
        </p:nvSpPr>
        <p:spPr>
          <a:xfrm>
            <a:off x="1148373" y="6138962"/>
            <a:ext cx="5445858" cy="5808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i="0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2000"/>
              <a:buNone/>
              <a:defRPr sz="2000">
                <a:solidFill>
                  <a:srgbClr val="90909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800"/>
              <a:buNone/>
              <a:defRPr sz="1800">
                <a:solidFill>
                  <a:srgbClr val="90909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y contenido">
  <p:cSld name="Imagen y contenido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6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63" name="Google Shape;463;p66"/>
          <p:cNvSpPr txBox="1"/>
          <p:nvPr>
            <p:ph type="title"/>
          </p:nvPr>
        </p:nvSpPr>
        <p:spPr>
          <a:xfrm>
            <a:off x="1328737" y="786810"/>
            <a:ext cx="4008437" cy="13952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66"/>
          <p:cNvSpPr txBox="1"/>
          <p:nvPr>
            <p:ph idx="1" type="body"/>
          </p:nvPr>
        </p:nvSpPr>
        <p:spPr>
          <a:xfrm>
            <a:off x="1328738" y="3019352"/>
            <a:ext cx="4008437" cy="3099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302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</a:defRPr>
            </a:lvl3pPr>
            <a:lvl4pPr indent="-29845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4pPr>
            <a:lvl5pPr indent="-29845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5" name="Google Shape;465;p66"/>
          <p:cNvSpPr txBox="1"/>
          <p:nvPr>
            <p:ph idx="3" type="body"/>
          </p:nvPr>
        </p:nvSpPr>
        <p:spPr>
          <a:xfrm>
            <a:off x="1328738" y="2247679"/>
            <a:ext cx="4008437" cy="602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984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indent="-2952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y contenido 2">
  <p:cSld name="Imagen y contenido 2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7"/>
          <p:cNvSpPr/>
          <p:nvPr>
            <p:ph idx="2" type="pic"/>
          </p:nvPr>
        </p:nvSpPr>
        <p:spPr>
          <a:xfrm>
            <a:off x="838200" y="0"/>
            <a:ext cx="5257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 con imágenes">
  <p:cSld name="Comparación con imágenes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8"/>
          <p:cNvSpPr/>
          <p:nvPr>
            <p:ph idx="2" type="pic"/>
          </p:nvPr>
        </p:nvSpPr>
        <p:spPr>
          <a:xfrm>
            <a:off x="838200" y="2627"/>
            <a:ext cx="11353799" cy="463136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70" name="Google Shape;470;p68"/>
          <p:cNvSpPr/>
          <p:nvPr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1" name="Google Shape;471;p68"/>
          <p:cNvSpPr/>
          <p:nvPr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2" name="Google Shape;472;p68"/>
          <p:cNvSpPr txBox="1"/>
          <p:nvPr>
            <p:ph idx="1" type="body"/>
          </p:nvPr>
        </p:nvSpPr>
        <p:spPr>
          <a:xfrm>
            <a:off x="1562100" y="2679700"/>
            <a:ext cx="4242611" cy="645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i="0" sz="2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3" name="Google Shape;473;p68"/>
          <p:cNvSpPr txBox="1"/>
          <p:nvPr>
            <p:ph idx="3" type="body"/>
          </p:nvPr>
        </p:nvSpPr>
        <p:spPr>
          <a:xfrm>
            <a:off x="1562100" y="3324700"/>
            <a:ext cx="4242611" cy="3304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4" name="Google Shape;474;p68"/>
          <p:cNvSpPr txBox="1"/>
          <p:nvPr>
            <p:ph idx="4" type="body"/>
          </p:nvPr>
        </p:nvSpPr>
        <p:spPr>
          <a:xfrm>
            <a:off x="7467601" y="2679700"/>
            <a:ext cx="4072192" cy="645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i="0" sz="2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5" name="Google Shape;475;p68"/>
          <p:cNvSpPr txBox="1"/>
          <p:nvPr>
            <p:ph idx="5" type="body"/>
          </p:nvPr>
        </p:nvSpPr>
        <p:spPr>
          <a:xfrm>
            <a:off x="7467601" y="3324700"/>
            <a:ext cx="4072192" cy="3304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6" name="Google Shape;476;p68"/>
          <p:cNvSpPr/>
          <p:nvPr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7" name="Google Shape;477;p68"/>
          <p:cNvSpPr/>
          <p:nvPr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8" name="Google Shape;478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contenido" type="obj">
  <p:cSld name="OBJECT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6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2" name="Google Shape;482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 type="twoTxTwoObj">
  <p:cSld name="TWO_OBJECTS_WITH_TEXT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7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6" name="Google Shape;486;p7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7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8" name="Google Shape;488;p7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9" name="Google Shape;489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mparison">
  <p:cSld name="1_Comparison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71"/>
          <p:cNvSpPr txBox="1"/>
          <p:nvPr>
            <p:ph idx="1" type="body"/>
          </p:nvPr>
        </p:nvSpPr>
        <p:spPr>
          <a:xfrm>
            <a:off x="839788" y="1885361"/>
            <a:ext cx="5157787" cy="4304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3" name="Google Shape;493;p71"/>
          <p:cNvSpPr txBox="1"/>
          <p:nvPr>
            <p:ph idx="2" type="body"/>
          </p:nvPr>
        </p:nvSpPr>
        <p:spPr>
          <a:xfrm>
            <a:off x="6172200" y="1885361"/>
            <a:ext cx="5183188" cy="4304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4" name="Google Shape;494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tos en cuadros">
  <p:cSld name="Fotos en cuadros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2"/>
          <p:cNvSpPr/>
          <p:nvPr>
            <p:ph idx="2" type="pic"/>
          </p:nvPr>
        </p:nvSpPr>
        <p:spPr>
          <a:xfrm>
            <a:off x="6458601" y="-13063"/>
            <a:ext cx="4984597" cy="6881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97" name="Google Shape;497;p72"/>
          <p:cNvSpPr/>
          <p:nvPr/>
        </p:nvSpPr>
        <p:spPr>
          <a:xfrm>
            <a:off x="10491266" y="1562652"/>
            <a:ext cx="1562173" cy="1562173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8" name="Google Shape;498;p72"/>
          <p:cNvSpPr/>
          <p:nvPr/>
        </p:nvSpPr>
        <p:spPr>
          <a:xfrm>
            <a:off x="7144406" y="879573"/>
            <a:ext cx="662702" cy="662702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9" name="Google Shape;499;p72"/>
          <p:cNvSpPr/>
          <p:nvPr/>
        </p:nvSpPr>
        <p:spPr>
          <a:xfrm>
            <a:off x="11488701" y="6383701"/>
            <a:ext cx="781358" cy="781358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0" name="Google Shape;500;p72"/>
          <p:cNvSpPr txBox="1"/>
          <p:nvPr>
            <p:ph type="title"/>
          </p:nvPr>
        </p:nvSpPr>
        <p:spPr>
          <a:xfrm>
            <a:off x="1328737" y="786810"/>
            <a:ext cx="4008437" cy="13952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72"/>
          <p:cNvSpPr txBox="1"/>
          <p:nvPr>
            <p:ph idx="1" type="body"/>
          </p:nvPr>
        </p:nvSpPr>
        <p:spPr>
          <a:xfrm>
            <a:off x="1328738" y="3019352"/>
            <a:ext cx="4008437" cy="3099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048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</a:defRPr>
            </a:lvl1pPr>
            <a:lvl2pPr indent="-29845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indent="-295275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2" name="Google Shape;502;p72"/>
          <p:cNvSpPr txBox="1"/>
          <p:nvPr>
            <p:ph idx="3" type="body"/>
          </p:nvPr>
        </p:nvSpPr>
        <p:spPr>
          <a:xfrm>
            <a:off x="1328738" y="2247679"/>
            <a:ext cx="4008437" cy="602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984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indent="-2952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>
  <p:cSld name="Diapositiva de título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3"/>
          <p:cNvSpPr txBox="1"/>
          <p:nvPr>
            <p:ph type="title"/>
          </p:nvPr>
        </p:nvSpPr>
        <p:spPr>
          <a:xfrm>
            <a:off x="838200" y="2655077"/>
            <a:ext cx="6548438" cy="28313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Gill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73"/>
          <p:cNvSpPr txBox="1"/>
          <p:nvPr>
            <p:ph idx="1" type="subTitle"/>
          </p:nvPr>
        </p:nvSpPr>
        <p:spPr>
          <a:xfrm>
            <a:off x="838200" y="5486400"/>
            <a:ext cx="6548438" cy="6975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>
  <p:cSld name="Encabezado de sección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4"/>
          <p:cNvSpPr txBox="1"/>
          <p:nvPr>
            <p:ph type="title"/>
          </p:nvPr>
        </p:nvSpPr>
        <p:spPr>
          <a:xfrm>
            <a:off x="1148373" y="1488558"/>
            <a:ext cx="5445858" cy="2704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74"/>
          <p:cNvSpPr txBox="1"/>
          <p:nvPr>
            <p:ph idx="1" type="body"/>
          </p:nvPr>
        </p:nvSpPr>
        <p:spPr>
          <a:xfrm>
            <a:off x="1148373" y="4220187"/>
            <a:ext cx="5445858" cy="1223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2000"/>
              <a:buNone/>
              <a:defRPr sz="2000">
                <a:solidFill>
                  <a:srgbClr val="90909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800"/>
              <a:buNone/>
              <a:defRPr sz="1800">
                <a:solidFill>
                  <a:srgbClr val="90909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None/>
              <a:defRPr sz="1600">
                <a:solidFill>
                  <a:srgbClr val="90909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lo el título">
  <p:cSld name="Solo el título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75"/>
          <p:cNvSpPr txBox="1"/>
          <p:nvPr>
            <p:ph type="title"/>
          </p:nvPr>
        </p:nvSpPr>
        <p:spPr>
          <a:xfrm>
            <a:off x="838200" y="21057"/>
            <a:ext cx="10515600" cy="986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olo el título">
  <p:cSld name="1_Solo el título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76"/>
          <p:cNvSpPr txBox="1"/>
          <p:nvPr>
            <p:ph type="title"/>
          </p:nvPr>
        </p:nvSpPr>
        <p:spPr>
          <a:xfrm>
            <a:off x="838200" y="21057"/>
            <a:ext cx="10515600" cy="986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76"/>
          <p:cNvSpPr txBox="1"/>
          <p:nvPr>
            <p:ph idx="1" type="body"/>
          </p:nvPr>
        </p:nvSpPr>
        <p:spPr>
          <a:xfrm>
            <a:off x="1554163" y="2062956"/>
            <a:ext cx="9083675" cy="2732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 ">
  <p:cSld name="En blanco 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7"/>
          <p:cNvSpPr txBox="1"/>
          <p:nvPr>
            <p:ph idx="1" type="body"/>
          </p:nvPr>
        </p:nvSpPr>
        <p:spPr>
          <a:xfrm>
            <a:off x="1363424" y="2367777"/>
            <a:ext cx="5056426" cy="3791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8" name="Google Shape;518;p77"/>
          <p:cNvSpPr txBox="1"/>
          <p:nvPr>
            <p:ph type="title"/>
          </p:nvPr>
        </p:nvSpPr>
        <p:spPr>
          <a:xfrm>
            <a:off x="6790780" y="8399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77"/>
          <p:cNvSpPr txBox="1"/>
          <p:nvPr>
            <p:ph idx="2" type="body"/>
          </p:nvPr>
        </p:nvSpPr>
        <p:spPr>
          <a:xfrm>
            <a:off x="6790780" y="3019352"/>
            <a:ext cx="4767262" cy="3099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048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</a:defRPr>
            </a:lvl1pPr>
            <a:lvl2pPr indent="-29845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indent="-295275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indent="-2921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indent="-2921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0" name="Google Shape;520;p77"/>
          <p:cNvSpPr txBox="1"/>
          <p:nvPr>
            <p:ph idx="3" type="body"/>
          </p:nvPr>
        </p:nvSpPr>
        <p:spPr>
          <a:xfrm>
            <a:off x="6790780" y="2247679"/>
            <a:ext cx="4767262" cy="602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984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indent="-2952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seño personalizado">
  <p:cSld name="Diseño personalizado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8"/>
          <p:cNvSpPr txBox="1"/>
          <p:nvPr>
            <p:ph type="title"/>
          </p:nvPr>
        </p:nvSpPr>
        <p:spPr>
          <a:xfrm>
            <a:off x="838200" y="0"/>
            <a:ext cx="10896600" cy="8932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78"/>
          <p:cNvSpPr txBox="1"/>
          <p:nvPr>
            <p:ph idx="1" type="body"/>
          </p:nvPr>
        </p:nvSpPr>
        <p:spPr>
          <a:xfrm>
            <a:off x="838200" y="1690688"/>
            <a:ext cx="10896600" cy="4862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4" name="Google Shape;524;p78"/>
          <p:cNvSpPr txBox="1"/>
          <p:nvPr>
            <p:ph idx="2" type="body"/>
          </p:nvPr>
        </p:nvSpPr>
        <p:spPr>
          <a:xfrm>
            <a:off x="838200" y="914483"/>
            <a:ext cx="10896600" cy="602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984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indent="-2952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indent="-2921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leyenda">
  <p:cSld name="Contenido con leyenda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79"/>
          <p:cNvSpPr txBox="1"/>
          <p:nvPr>
            <p:ph type="title"/>
          </p:nvPr>
        </p:nvSpPr>
        <p:spPr>
          <a:xfrm>
            <a:off x="839788" y="987426"/>
            <a:ext cx="3932237" cy="18688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8" name="Google Shape;528;p7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29" name="Google Shape;529;p79"/>
          <p:cNvSpPr txBox="1"/>
          <p:nvPr>
            <p:ph idx="2" type="body"/>
          </p:nvPr>
        </p:nvSpPr>
        <p:spPr>
          <a:xfrm>
            <a:off x="839788" y="2856322"/>
            <a:ext cx="3932237" cy="3012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ido con título">
  <p:cSld name="1_Contenido con título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80"/>
          <p:cNvSpPr txBox="1"/>
          <p:nvPr>
            <p:ph type="title"/>
          </p:nvPr>
        </p:nvSpPr>
        <p:spPr>
          <a:xfrm>
            <a:off x="839788" y="987426"/>
            <a:ext cx="3932237" cy="18688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80"/>
          <p:cNvSpPr txBox="1"/>
          <p:nvPr>
            <p:ph idx="1" type="body"/>
          </p:nvPr>
        </p:nvSpPr>
        <p:spPr>
          <a:xfrm>
            <a:off x="839788" y="2856322"/>
            <a:ext cx="3932237" cy="3012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34" name="Google Shape;534;p80"/>
          <p:cNvSpPr/>
          <p:nvPr>
            <p:ph idx="2" type="pic"/>
          </p:nvPr>
        </p:nvSpPr>
        <p:spPr>
          <a:xfrm>
            <a:off x="5180012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to de sangrado completo">
  <p:cSld name="Foto de sangrado completo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1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>
  <p:cSld name="En blanco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agradecimiento">
  <p:cSld name="Diapositiva de agradecimiento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3"/>
          <p:cNvSpPr/>
          <p:nvPr>
            <p:ph idx="2" type="pic"/>
          </p:nvPr>
        </p:nvSpPr>
        <p:spPr>
          <a:xfrm>
            <a:off x="838200" y="0"/>
            <a:ext cx="11353800" cy="579120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40" name="Google Shape;540;p83"/>
          <p:cNvSpPr txBox="1"/>
          <p:nvPr>
            <p:ph type="title"/>
          </p:nvPr>
        </p:nvSpPr>
        <p:spPr>
          <a:xfrm>
            <a:off x="838201" y="3072985"/>
            <a:ext cx="6548438" cy="24134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Gill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1" name="Google Shape;541;p83"/>
          <p:cNvSpPr txBox="1"/>
          <p:nvPr>
            <p:ph idx="1" type="body"/>
          </p:nvPr>
        </p:nvSpPr>
        <p:spPr>
          <a:xfrm>
            <a:off x="838199" y="5486401"/>
            <a:ext cx="6548439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seño del texto 01">
  <p:cSld name="Diseño del texto 01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5" title="Viñetas"/>
          <p:cNvSpPr txBox="1"/>
          <p:nvPr>
            <p:ph idx="1" type="body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85"/>
          <p:cNvSpPr/>
          <p:nvPr/>
        </p:nvSpPr>
        <p:spPr>
          <a:xfrm rot="10800000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85"/>
          <p:cNvSpPr/>
          <p:nvPr/>
        </p:nvSpPr>
        <p:spPr>
          <a:xfrm flipH="1">
            <a:off x="2978150" y="-5"/>
            <a:ext cx="4121150" cy="1308105"/>
          </a:xfrm>
          <a:prstGeom prst="parallelogram">
            <a:avLst>
              <a:gd fmla="val 18638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0" name="Google Shape;550;p85"/>
          <p:cNvCxnSpPr/>
          <p:nvPr/>
        </p:nvCxnSpPr>
        <p:spPr>
          <a:xfrm flipH="1" rot="10800000">
            <a:off x="6375400" y="5047077"/>
            <a:ext cx="1524574" cy="18034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51" name="Google Shape;551;p85" title="Subtítulo"/>
          <p:cNvSpPr txBox="1"/>
          <p:nvPr>
            <p:ph idx="2" type="body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2" name="Google Shape;552;p85" title="Título "/>
          <p:cNvSpPr txBox="1"/>
          <p:nvPr>
            <p:ph type="title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b="1" sz="4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" name="Google Shape;553;p85"/>
          <p:cNvSpPr/>
          <p:nvPr>
            <p:ph idx="3" type="pic"/>
          </p:nvPr>
        </p:nvSpPr>
        <p:spPr>
          <a:xfrm>
            <a:off x="6604000" y="0"/>
            <a:ext cx="5588000" cy="687224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4" name="Google Shape;554;p85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5" name="Google Shape;555;p85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 con imagen">
  <p:cSld name="Diapositiva de título con imagen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86"/>
          <p:cNvSpPr/>
          <p:nvPr/>
        </p:nvSpPr>
        <p:spPr>
          <a:xfrm flipH="1" rot="10800000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9" name="Google Shape;559;p86"/>
          <p:cNvCxnSpPr/>
          <p:nvPr/>
        </p:nvCxnSpPr>
        <p:spPr>
          <a:xfrm flipH="1" rot="10800000">
            <a:off x="0" y="0"/>
            <a:ext cx="6030686" cy="3004456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60" name="Google Shape;560;p86"/>
          <p:cNvSpPr/>
          <p:nvPr>
            <p:ph idx="2" type="pic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61" name="Google Shape;561;p86"/>
          <p:cNvCxnSpPr/>
          <p:nvPr/>
        </p:nvCxnSpPr>
        <p:spPr>
          <a:xfrm flipH="1" rot="10800000">
            <a:off x="9004301" y="3924299"/>
            <a:ext cx="3187700" cy="16891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62" name="Google Shape;562;p86" title="Título"/>
          <p:cNvSpPr txBox="1"/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Calibri"/>
              <a:buNone/>
              <a:defRPr b="1" sz="43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p86" title="Subtítulo"/>
          <p:cNvSpPr txBox="1"/>
          <p:nvPr>
            <p:ph idx="1" type="subTitle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64" name="Google Shape;564;p86"/>
          <p:cNvCxnSpPr/>
          <p:nvPr/>
        </p:nvCxnSpPr>
        <p:spPr>
          <a:xfrm flipH="1" rot="10800000">
            <a:off x="-17837" y="4700016"/>
            <a:ext cx="1919789" cy="100105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 con imagen">
  <p:cSld name="Encabezado de sección con imagen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87"/>
          <p:cNvSpPr/>
          <p:nvPr/>
        </p:nvSpPr>
        <p:spPr>
          <a:xfrm flipH="1" rot="10800000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87"/>
          <p:cNvSpPr/>
          <p:nvPr/>
        </p:nvSpPr>
        <p:spPr>
          <a:xfrm rot="-1641210">
            <a:off x="-637324" y="3588176"/>
            <a:ext cx="3860162" cy="1746952"/>
          </a:xfrm>
          <a:prstGeom prst="parallelogram">
            <a:avLst>
              <a:gd fmla="val 53218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9" name="Google Shape;569;p87"/>
          <p:cNvCxnSpPr/>
          <p:nvPr/>
        </p:nvCxnSpPr>
        <p:spPr>
          <a:xfrm flipH="1" rot="10800000">
            <a:off x="0" y="1010090"/>
            <a:ext cx="1785257" cy="907506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0" name="Google Shape;570;p87" title="Título"/>
          <p:cNvSpPr txBox="1"/>
          <p:nvPr>
            <p:ph type="title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b="1" sz="4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87" title="Subtítulo"/>
          <p:cNvSpPr txBox="1"/>
          <p:nvPr>
            <p:ph idx="1" type="body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72" name="Google Shape;572;p87"/>
          <p:cNvCxnSpPr/>
          <p:nvPr/>
        </p:nvCxnSpPr>
        <p:spPr>
          <a:xfrm flipH="1" rot="10800000">
            <a:off x="9004301" y="3924299"/>
            <a:ext cx="3187700" cy="16891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3" name="Google Shape;573;p87"/>
          <p:cNvSpPr/>
          <p:nvPr/>
        </p:nvSpPr>
        <p:spPr>
          <a:xfrm>
            <a:off x="7754112" y="0"/>
            <a:ext cx="2258568" cy="742819"/>
          </a:xfrm>
          <a:prstGeom prst="parallelogram">
            <a:avLst>
              <a:gd fmla="val 19585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4" name="Google Shape;574;p87"/>
          <p:cNvCxnSpPr/>
          <p:nvPr/>
        </p:nvCxnSpPr>
        <p:spPr>
          <a:xfrm flipH="1" rot="10800000">
            <a:off x="0" y="408562"/>
            <a:ext cx="6595353" cy="3403148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5" name="Google Shape;575;p87"/>
          <p:cNvSpPr/>
          <p:nvPr>
            <p:ph idx="2" type="pic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76" name="Google Shape;576;p87"/>
          <p:cNvCxnSpPr/>
          <p:nvPr/>
        </p:nvCxnSpPr>
        <p:spPr>
          <a:xfrm flipH="1" rot="10800000">
            <a:off x="-17837" y="5266944"/>
            <a:ext cx="1919789" cy="100105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7" name="Google Shape;577;p87"/>
          <p:cNvSpPr/>
          <p:nvPr/>
        </p:nvSpPr>
        <p:spPr>
          <a:xfrm rot="-1641210">
            <a:off x="-139035" y="3407045"/>
            <a:ext cx="1438399" cy="236580"/>
          </a:xfrm>
          <a:prstGeom prst="parallelogram">
            <a:avLst>
              <a:gd fmla="val 53218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seño de texto 02">
  <p:cSld name="Diseño de texto 02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8"/>
          <p:cNvSpPr/>
          <p:nvPr/>
        </p:nvSpPr>
        <p:spPr>
          <a:xfrm rot="10800000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88"/>
          <p:cNvSpPr/>
          <p:nvPr>
            <p:ph idx="2" type="pic"/>
          </p:nvPr>
        </p:nvSpPr>
        <p:spPr>
          <a:xfrm>
            <a:off x="6170177" y="1435100"/>
            <a:ext cx="6021821" cy="54229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457200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88" title="Viñetas"/>
          <p:cNvSpPr txBox="1"/>
          <p:nvPr>
            <p:ph idx="1" type="body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88"/>
          <p:cNvSpPr/>
          <p:nvPr/>
        </p:nvSpPr>
        <p:spPr>
          <a:xfrm flipH="1">
            <a:off x="2978150" y="-5"/>
            <a:ext cx="4121150" cy="1308105"/>
          </a:xfrm>
          <a:prstGeom prst="parallelogram">
            <a:avLst>
              <a:gd fmla="val 18638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3" name="Google Shape;583;p88"/>
          <p:cNvCxnSpPr/>
          <p:nvPr/>
        </p:nvCxnSpPr>
        <p:spPr>
          <a:xfrm flipH="1" rot="10800000">
            <a:off x="10352314" y="1185452"/>
            <a:ext cx="1839685" cy="1633948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84" name="Google Shape;584;p88" title="Subtítulo"/>
          <p:cNvSpPr txBox="1"/>
          <p:nvPr>
            <p:ph idx="3" type="body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5" name="Google Shape;585;p88" title="Título "/>
          <p:cNvSpPr txBox="1"/>
          <p:nvPr>
            <p:ph type="title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b="1" sz="4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88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88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88" name="Google Shape;588;p88"/>
          <p:cNvSpPr txBox="1"/>
          <p:nvPr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FR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 con subtítulo">
  <p:cSld name="Comparación con subtítulo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9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1" name="Google Shape;591;p89"/>
          <p:cNvCxnSpPr/>
          <p:nvPr/>
        </p:nvCxnSpPr>
        <p:spPr>
          <a:xfrm rot="10800000">
            <a:off x="-9247" y="3633967"/>
            <a:ext cx="1912619" cy="1572989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592" name="Google Shape;592;p89"/>
          <p:cNvGrpSpPr/>
          <p:nvPr/>
        </p:nvGrpSpPr>
        <p:grpSpPr>
          <a:xfrm flipH="1">
            <a:off x="7561328" y="0"/>
            <a:ext cx="4763978" cy="3541007"/>
            <a:chOff x="-124265" y="-2"/>
            <a:chExt cx="4763978" cy="3367272"/>
          </a:xfrm>
        </p:grpSpPr>
        <p:sp>
          <p:nvSpPr>
            <p:cNvPr id="593" name="Google Shape;593;p89"/>
            <p:cNvSpPr/>
            <p:nvPr/>
          </p:nvSpPr>
          <p:spPr>
            <a:xfrm>
              <a:off x="0" y="-1"/>
              <a:ext cx="4639713" cy="3367271"/>
            </a:xfrm>
            <a:prstGeom prst="diagStripe">
              <a:avLst>
                <a:gd fmla="val 51202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4" name="Google Shape;594;p89"/>
            <p:cNvCxnSpPr/>
            <p:nvPr/>
          </p:nvCxnSpPr>
          <p:spPr>
            <a:xfrm flipH="1" rot="10800000">
              <a:off x="1433638" y="-2"/>
              <a:ext cx="1240971" cy="916595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95" name="Google Shape;595;p89"/>
            <p:cNvSpPr/>
            <p:nvPr/>
          </p:nvSpPr>
          <p:spPr>
            <a:xfrm rot="-2178838">
              <a:off x="-192127" y="1140864"/>
              <a:ext cx="1354398" cy="214994"/>
            </a:xfrm>
            <a:prstGeom prst="parallelogram">
              <a:avLst>
                <a:gd fmla="val 72003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6" name="Google Shape;596;p89"/>
          <p:cNvSpPr txBox="1"/>
          <p:nvPr>
            <p:ph idx="1" type="body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A40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89" title="Viñetas"/>
          <p:cNvSpPr txBox="1"/>
          <p:nvPr>
            <p:ph idx="2" type="body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8" name="Google Shape;598;p89"/>
          <p:cNvSpPr txBox="1"/>
          <p:nvPr>
            <p:ph idx="3" type="body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9" name="Google Shape;599;p89" title="Viñetas"/>
          <p:cNvSpPr txBox="1"/>
          <p:nvPr>
            <p:ph idx="4" type="body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89" title="Subtítulo"/>
          <p:cNvSpPr txBox="1"/>
          <p:nvPr>
            <p:ph idx="5" type="body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89"/>
          <p:cNvSpPr txBox="1"/>
          <p:nvPr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FR</a:t>
            </a:r>
            <a:endParaRPr/>
          </a:p>
        </p:txBody>
      </p:sp>
      <p:sp>
        <p:nvSpPr>
          <p:cNvPr id="602" name="Google Shape;602;p89"/>
          <p:cNvSpPr/>
          <p:nvPr/>
        </p:nvSpPr>
        <p:spPr>
          <a:xfrm flipH="1">
            <a:off x="6679908" y="1"/>
            <a:ext cx="1447800" cy="639064"/>
          </a:xfrm>
          <a:prstGeom prst="parallelogram">
            <a:avLst>
              <a:gd fmla="val 1356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89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89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05" name="Google Shape;605;p89" title="Título "/>
          <p:cNvSpPr txBox="1"/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Gráfico">
  <p:cSld name="1_Gráfico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90"/>
          <p:cNvSpPr txBox="1"/>
          <p:nvPr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FR</a:t>
            </a:r>
            <a:endParaRPr/>
          </a:p>
        </p:txBody>
      </p:sp>
      <p:grpSp>
        <p:nvGrpSpPr>
          <p:cNvPr id="609" name="Google Shape;609;p90"/>
          <p:cNvGrpSpPr/>
          <p:nvPr/>
        </p:nvGrpSpPr>
        <p:grpSpPr>
          <a:xfrm flipH="1">
            <a:off x="7561328" y="0"/>
            <a:ext cx="4763978" cy="3541007"/>
            <a:chOff x="-124265" y="-2"/>
            <a:chExt cx="4763978" cy="3367272"/>
          </a:xfrm>
        </p:grpSpPr>
        <p:sp>
          <p:nvSpPr>
            <p:cNvPr id="610" name="Google Shape;610;p90"/>
            <p:cNvSpPr/>
            <p:nvPr/>
          </p:nvSpPr>
          <p:spPr>
            <a:xfrm>
              <a:off x="0" y="-1"/>
              <a:ext cx="4639713" cy="3367271"/>
            </a:xfrm>
            <a:prstGeom prst="diagStripe">
              <a:avLst>
                <a:gd fmla="val 51202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1" name="Google Shape;611;p90"/>
            <p:cNvCxnSpPr/>
            <p:nvPr/>
          </p:nvCxnSpPr>
          <p:spPr>
            <a:xfrm flipH="1" rot="10800000">
              <a:off x="1433638" y="-2"/>
              <a:ext cx="1240971" cy="916595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12" name="Google Shape;612;p90"/>
            <p:cNvSpPr/>
            <p:nvPr/>
          </p:nvSpPr>
          <p:spPr>
            <a:xfrm rot="-2178838">
              <a:off x="-192127" y="1140864"/>
              <a:ext cx="1354398" cy="214994"/>
            </a:xfrm>
            <a:prstGeom prst="parallelogram">
              <a:avLst>
                <a:gd fmla="val 72003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3" name="Google Shape;613;p90"/>
          <p:cNvSpPr/>
          <p:nvPr/>
        </p:nvSpPr>
        <p:spPr>
          <a:xfrm flipH="1">
            <a:off x="6679908" y="1"/>
            <a:ext cx="1447800" cy="639064"/>
          </a:xfrm>
          <a:prstGeom prst="parallelogram">
            <a:avLst>
              <a:gd fmla="val 1356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90" title="Subtítulo"/>
          <p:cNvSpPr txBox="1"/>
          <p:nvPr>
            <p:ph idx="1" type="body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5" name="Google Shape;615;p90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6" name="Google Shape;616;p90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17" name="Google Shape;617;p90" title="Título "/>
          <p:cNvSpPr txBox="1"/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90"/>
          <p:cNvSpPr txBox="1"/>
          <p:nvPr>
            <p:ph idx="2" type="body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90" title="Gráfico"/>
          <p:cNvSpPr/>
          <p:nvPr>
            <p:ph idx="3" type="chart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abla">
  <p:cSld name="Tabla"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1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91"/>
          <p:cNvSpPr txBox="1"/>
          <p:nvPr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FR</a:t>
            </a:r>
            <a:endParaRPr/>
          </a:p>
        </p:txBody>
      </p:sp>
      <p:grpSp>
        <p:nvGrpSpPr>
          <p:cNvPr id="623" name="Google Shape;623;p91"/>
          <p:cNvGrpSpPr/>
          <p:nvPr/>
        </p:nvGrpSpPr>
        <p:grpSpPr>
          <a:xfrm flipH="1">
            <a:off x="7561328" y="0"/>
            <a:ext cx="4763978" cy="3541007"/>
            <a:chOff x="-124265" y="-2"/>
            <a:chExt cx="4763978" cy="3367272"/>
          </a:xfrm>
        </p:grpSpPr>
        <p:sp>
          <p:nvSpPr>
            <p:cNvPr id="624" name="Google Shape;624;p91"/>
            <p:cNvSpPr/>
            <p:nvPr/>
          </p:nvSpPr>
          <p:spPr>
            <a:xfrm>
              <a:off x="0" y="-1"/>
              <a:ext cx="4639713" cy="3367271"/>
            </a:xfrm>
            <a:prstGeom prst="diagStripe">
              <a:avLst>
                <a:gd fmla="val 51202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5" name="Google Shape;625;p91"/>
            <p:cNvCxnSpPr/>
            <p:nvPr/>
          </p:nvCxnSpPr>
          <p:spPr>
            <a:xfrm flipH="1" rot="10800000">
              <a:off x="1433638" y="-2"/>
              <a:ext cx="1240971" cy="916595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26" name="Google Shape;626;p91"/>
            <p:cNvSpPr/>
            <p:nvPr/>
          </p:nvSpPr>
          <p:spPr>
            <a:xfrm rot="-2178838">
              <a:off x="-192127" y="1140864"/>
              <a:ext cx="1354398" cy="214994"/>
            </a:xfrm>
            <a:prstGeom prst="parallelogram">
              <a:avLst>
                <a:gd fmla="val 72003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7" name="Google Shape;627;p91"/>
          <p:cNvSpPr/>
          <p:nvPr/>
        </p:nvSpPr>
        <p:spPr>
          <a:xfrm flipH="1">
            <a:off x="6679908" y="1"/>
            <a:ext cx="1447800" cy="639064"/>
          </a:xfrm>
          <a:prstGeom prst="parallelogram">
            <a:avLst>
              <a:gd fmla="val 1356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91" title="Subtítulo"/>
          <p:cNvSpPr txBox="1"/>
          <p:nvPr>
            <p:ph idx="1" type="body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9" name="Google Shape;629;p91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91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31" name="Google Shape;631;p91" title="Título "/>
          <p:cNvSpPr txBox="1"/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2" name="Google Shape;632;p91" title="Tabla"/>
          <p:cNvSpPr/>
          <p:nvPr>
            <p:ph idx="2" type="tbl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tografía grande">
  <p:cSld name="Fotografía grande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92"/>
          <p:cNvSpPr/>
          <p:nvPr/>
        </p:nvSpPr>
        <p:spPr>
          <a:xfrm flipH="1" rot="10800000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92" title="Imagen"/>
          <p:cNvSpPr/>
          <p:nvPr>
            <p:ph idx="2" type="pic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0" spcFirstLastPara="1" rIns="91425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37" name="Google Shape;637;p92"/>
          <p:cNvCxnSpPr/>
          <p:nvPr/>
        </p:nvCxnSpPr>
        <p:spPr>
          <a:xfrm flipH="1" rot="10800000">
            <a:off x="0" y="5344886"/>
            <a:ext cx="2362200" cy="1240972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8" name="Google Shape;638;p92" title="Título "/>
          <p:cNvSpPr txBox="1"/>
          <p:nvPr>
            <p:ph type="title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anchorCtr="0" anchor="ctr" bIns="0" lIns="288000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uchas gracias">
  <p:cSld name="Muchas gracias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93"/>
          <p:cNvSpPr txBox="1"/>
          <p:nvPr>
            <p:ph idx="1" type="body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2" name="Google Shape;642;p93"/>
          <p:cNvSpPr txBox="1"/>
          <p:nvPr>
            <p:ph idx="2" type="body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3" name="Google Shape;643;p93"/>
          <p:cNvSpPr txBox="1"/>
          <p:nvPr>
            <p:ph idx="3" type="body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4" name="Google Shape;644;p93"/>
          <p:cNvSpPr txBox="1"/>
          <p:nvPr>
            <p:ph idx="4" type="body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5" name="Google Shape;645;p93"/>
          <p:cNvSpPr/>
          <p:nvPr/>
        </p:nvSpPr>
        <p:spPr>
          <a:xfrm>
            <a:off x="6458938" y="3505247"/>
            <a:ext cx="258875" cy="258875"/>
          </a:xfrm>
          <a:custGeom>
            <a:rect b="b" l="l" r="r" t="t"/>
            <a:pathLst>
              <a:path extrusionOk="0" h="21600" w="2160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93"/>
          <p:cNvSpPr/>
          <p:nvPr/>
        </p:nvSpPr>
        <p:spPr>
          <a:xfrm>
            <a:off x="6507622" y="3897986"/>
            <a:ext cx="161507" cy="296095"/>
          </a:xfrm>
          <a:custGeom>
            <a:rect b="b" l="l" r="r" t="t"/>
            <a:pathLst>
              <a:path extrusionOk="0" h="21600" w="2160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93"/>
          <p:cNvSpPr/>
          <p:nvPr/>
        </p:nvSpPr>
        <p:spPr>
          <a:xfrm>
            <a:off x="6458938" y="4327945"/>
            <a:ext cx="258875" cy="188273"/>
          </a:xfrm>
          <a:custGeom>
            <a:rect b="b" l="l" r="r" t="t"/>
            <a:pathLst>
              <a:path extrusionOk="0" h="21600" w="2160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93"/>
          <p:cNvSpPr/>
          <p:nvPr/>
        </p:nvSpPr>
        <p:spPr>
          <a:xfrm>
            <a:off x="6471716" y="4650082"/>
            <a:ext cx="233318" cy="233318"/>
          </a:xfrm>
          <a:custGeom>
            <a:rect b="b" l="l" r="r" t="t"/>
            <a:pathLst>
              <a:path extrusionOk="0" h="21600" w="2160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93"/>
          <p:cNvSpPr/>
          <p:nvPr/>
        </p:nvSpPr>
        <p:spPr>
          <a:xfrm flipH="1" rot="10800000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0" name="Google Shape;650;p93"/>
          <p:cNvCxnSpPr/>
          <p:nvPr/>
        </p:nvCxnSpPr>
        <p:spPr>
          <a:xfrm flipH="1" rot="10800000">
            <a:off x="0" y="0"/>
            <a:ext cx="6030686" cy="3004456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1" name="Google Shape;651;p93"/>
          <p:cNvCxnSpPr/>
          <p:nvPr/>
        </p:nvCxnSpPr>
        <p:spPr>
          <a:xfrm flipH="1" rot="10800000">
            <a:off x="9004301" y="3924299"/>
            <a:ext cx="3187700" cy="16891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2" name="Google Shape;652;p93"/>
          <p:cNvCxnSpPr/>
          <p:nvPr/>
        </p:nvCxnSpPr>
        <p:spPr>
          <a:xfrm flipH="1" rot="10800000">
            <a:off x="-17837" y="4700016"/>
            <a:ext cx="1919789" cy="100105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53" name="Google Shape;653;p93"/>
          <p:cNvSpPr/>
          <p:nvPr>
            <p:ph idx="5" type="pic"/>
          </p:nvPr>
        </p:nvSpPr>
        <p:spPr>
          <a:xfrm>
            <a:off x="1683398" y="860944"/>
            <a:ext cx="4428523" cy="5137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4" name="Google Shape;654;p93" title="Título"/>
          <p:cNvSpPr txBox="1"/>
          <p:nvPr>
            <p:ph type="ctrTitle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Calibri"/>
              <a:buNone/>
              <a:defRPr b="1" sz="43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>
  <p:cSld name="Diapositiva de título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94"/>
          <p:cNvSpPr/>
          <p:nvPr/>
        </p:nvSpPr>
        <p:spPr>
          <a:xfrm flipH="1" rot="10800000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8" name="Google Shape;658;p94"/>
          <p:cNvCxnSpPr/>
          <p:nvPr/>
        </p:nvCxnSpPr>
        <p:spPr>
          <a:xfrm flipH="1" rot="10800000">
            <a:off x="0" y="0"/>
            <a:ext cx="6030686" cy="3004456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9" name="Google Shape;659;p94"/>
          <p:cNvCxnSpPr/>
          <p:nvPr/>
        </p:nvCxnSpPr>
        <p:spPr>
          <a:xfrm flipH="1" rot="10800000">
            <a:off x="9004301" y="3924299"/>
            <a:ext cx="3187700" cy="16891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0" name="Google Shape;660;p94" title="Título"/>
          <p:cNvSpPr txBox="1"/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Calibri"/>
              <a:buNone/>
              <a:defRPr b="1" sz="43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1" name="Google Shape;661;p94" title="Subtítulo"/>
          <p:cNvSpPr txBox="1"/>
          <p:nvPr>
            <p:ph idx="1" type="subTitle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62" name="Google Shape;662;p94"/>
          <p:cNvCxnSpPr/>
          <p:nvPr/>
        </p:nvCxnSpPr>
        <p:spPr>
          <a:xfrm flipH="1" rot="10800000">
            <a:off x="-17837" y="4700016"/>
            <a:ext cx="1919789" cy="100105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>
  <p:cSld name="Encabezado de sección"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9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95"/>
          <p:cNvSpPr/>
          <p:nvPr/>
        </p:nvSpPr>
        <p:spPr>
          <a:xfrm flipH="1" rot="10800000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95"/>
          <p:cNvSpPr/>
          <p:nvPr/>
        </p:nvSpPr>
        <p:spPr>
          <a:xfrm rot="-1641210">
            <a:off x="-637324" y="3588176"/>
            <a:ext cx="3860162" cy="1746952"/>
          </a:xfrm>
          <a:prstGeom prst="parallelogram">
            <a:avLst>
              <a:gd fmla="val 53218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7" name="Google Shape;667;p95"/>
          <p:cNvCxnSpPr/>
          <p:nvPr/>
        </p:nvCxnSpPr>
        <p:spPr>
          <a:xfrm flipH="1" rot="10800000">
            <a:off x="0" y="1010090"/>
            <a:ext cx="1785257" cy="907506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8" name="Google Shape;668;p95" title="Título"/>
          <p:cNvSpPr txBox="1"/>
          <p:nvPr>
            <p:ph type="title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b="1" sz="4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9" name="Google Shape;669;p95" title="Subtítulo"/>
          <p:cNvSpPr txBox="1"/>
          <p:nvPr>
            <p:ph idx="1" type="body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090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70" name="Google Shape;670;p95"/>
          <p:cNvCxnSpPr/>
          <p:nvPr/>
        </p:nvCxnSpPr>
        <p:spPr>
          <a:xfrm flipH="1" rot="10800000">
            <a:off x="9004301" y="3924299"/>
            <a:ext cx="3187700" cy="16891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1" name="Google Shape;671;p95"/>
          <p:cNvSpPr/>
          <p:nvPr/>
        </p:nvSpPr>
        <p:spPr>
          <a:xfrm>
            <a:off x="7754112" y="0"/>
            <a:ext cx="2258568" cy="742819"/>
          </a:xfrm>
          <a:prstGeom prst="parallelogram">
            <a:avLst>
              <a:gd fmla="val 19585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2" name="Google Shape;672;p95"/>
          <p:cNvCxnSpPr/>
          <p:nvPr/>
        </p:nvCxnSpPr>
        <p:spPr>
          <a:xfrm flipH="1" rot="10800000">
            <a:off x="0" y="408562"/>
            <a:ext cx="6595353" cy="3403148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95"/>
          <p:cNvCxnSpPr/>
          <p:nvPr/>
        </p:nvCxnSpPr>
        <p:spPr>
          <a:xfrm flipH="1" rot="10800000">
            <a:off x="-17837" y="5266944"/>
            <a:ext cx="1919789" cy="100105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4" name="Google Shape;674;p95"/>
          <p:cNvSpPr/>
          <p:nvPr/>
        </p:nvSpPr>
        <p:spPr>
          <a:xfrm rot="-1641210">
            <a:off x="-139035" y="3407045"/>
            <a:ext cx="1438399" cy="236580"/>
          </a:xfrm>
          <a:prstGeom prst="parallelogram">
            <a:avLst>
              <a:gd fmla="val 53218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contenido">
  <p:cSld name="Título y contenido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6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7" name="Google Shape;677;p96"/>
          <p:cNvCxnSpPr/>
          <p:nvPr/>
        </p:nvCxnSpPr>
        <p:spPr>
          <a:xfrm rot="10800000">
            <a:off x="-9247" y="3633967"/>
            <a:ext cx="1912619" cy="1572989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678" name="Google Shape;678;p96"/>
          <p:cNvGrpSpPr/>
          <p:nvPr/>
        </p:nvGrpSpPr>
        <p:grpSpPr>
          <a:xfrm flipH="1">
            <a:off x="7561328" y="0"/>
            <a:ext cx="4763978" cy="3541007"/>
            <a:chOff x="-124265" y="-2"/>
            <a:chExt cx="4763978" cy="3367272"/>
          </a:xfrm>
        </p:grpSpPr>
        <p:sp>
          <p:nvSpPr>
            <p:cNvPr id="679" name="Google Shape;679;p96"/>
            <p:cNvSpPr/>
            <p:nvPr/>
          </p:nvSpPr>
          <p:spPr>
            <a:xfrm>
              <a:off x="0" y="-1"/>
              <a:ext cx="4639713" cy="3367271"/>
            </a:xfrm>
            <a:prstGeom prst="diagStripe">
              <a:avLst>
                <a:gd fmla="val 51202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80" name="Google Shape;680;p96"/>
            <p:cNvCxnSpPr/>
            <p:nvPr/>
          </p:nvCxnSpPr>
          <p:spPr>
            <a:xfrm flipH="1" rot="10800000">
              <a:off x="1433638" y="-2"/>
              <a:ext cx="1240971" cy="916595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81" name="Google Shape;681;p96"/>
            <p:cNvSpPr/>
            <p:nvPr/>
          </p:nvSpPr>
          <p:spPr>
            <a:xfrm rot="-2178838">
              <a:off x="-192127" y="1140864"/>
              <a:ext cx="1354398" cy="214994"/>
            </a:xfrm>
            <a:prstGeom prst="parallelogram">
              <a:avLst>
                <a:gd fmla="val 72003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2" name="Google Shape;682;p96"/>
          <p:cNvSpPr txBox="1"/>
          <p:nvPr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FR</a:t>
            </a:r>
            <a:endParaRPr/>
          </a:p>
        </p:txBody>
      </p:sp>
      <p:sp>
        <p:nvSpPr>
          <p:cNvPr id="683" name="Google Shape;683;p96"/>
          <p:cNvSpPr/>
          <p:nvPr/>
        </p:nvSpPr>
        <p:spPr>
          <a:xfrm flipH="1">
            <a:off x="6679908" y="1"/>
            <a:ext cx="1447800" cy="639064"/>
          </a:xfrm>
          <a:prstGeom prst="parallelogram">
            <a:avLst>
              <a:gd fmla="val 1356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96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5" name="Google Shape;685;p96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86" name="Google Shape;686;p96" title="Título "/>
          <p:cNvSpPr txBox="1"/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7" name="Google Shape;687;p96"/>
          <p:cNvSpPr txBox="1"/>
          <p:nvPr>
            <p:ph idx="1" type="body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contenidos">
  <p:cSld name="Dos contenidos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97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0" name="Google Shape;690;p97"/>
          <p:cNvCxnSpPr/>
          <p:nvPr/>
        </p:nvCxnSpPr>
        <p:spPr>
          <a:xfrm rot="10800000">
            <a:off x="-9247" y="3633967"/>
            <a:ext cx="1912619" cy="1572989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691" name="Google Shape;691;p97"/>
          <p:cNvGrpSpPr/>
          <p:nvPr/>
        </p:nvGrpSpPr>
        <p:grpSpPr>
          <a:xfrm flipH="1">
            <a:off x="7561328" y="0"/>
            <a:ext cx="4763978" cy="3541007"/>
            <a:chOff x="-124265" y="-2"/>
            <a:chExt cx="4763978" cy="3367272"/>
          </a:xfrm>
        </p:grpSpPr>
        <p:sp>
          <p:nvSpPr>
            <p:cNvPr id="692" name="Google Shape;692;p97"/>
            <p:cNvSpPr/>
            <p:nvPr/>
          </p:nvSpPr>
          <p:spPr>
            <a:xfrm>
              <a:off x="0" y="-1"/>
              <a:ext cx="4639713" cy="3367271"/>
            </a:xfrm>
            <a:prstGeom prst="diagStripe">
              <a:avLst>
                <a:gd fmla="val 51202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93" name="Google Shape;693;p97"/>
            <p:cNvCxnSpPr/>
            <p:nvPr/>
          </p:nvCxnSpPr>
          <p:spPr>
            <a:xfrm flipH="1" rot="10800000">
              <a:off x="1433638" y="-2"/>
              <a:ext cx="1240971" cy="916595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694" name="Google Shape;694;p97"/>
            <p:cNvSpPr/>
            <p:nvPr/>
          </p:nvSpPr>
          <p:spPr>
            <a:xfrm rot="-2178838">
              <a:off x="-192127" y="1140864"/>
              <a:ext cx="1354398" cy="214994"/>
            </a:xfrm>
            <a:prstGeom prst="parallelogram">
              <a:avLst>
                <a:gd fmla="val 72003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5" name="Google Shape;695;p97"/>
          <p:cNvSpPr txBox="1"/>
          <p:nvPr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FR</a:t>
            </a:r>
            <a:endParaRPr/>
          </a:p>
        </p:txBody>
      </p:sp>
      <p:sp>
        <p:nvSpPr>
          <p:cNvPr id="696" name="Google Shape;696;p97"/>
          <p:cNvSpPr/>
          <p:nvPr/>
        </p:nvSpPr>
        <p:spPr>
          <a:xfrm flipH="1">
            <a:off x="6679908" y="1"/>
            <a:ext cx="1447800" cy="639064"/>
          </a:xfrm>
          <a:prstGeom prst="parallelogram">
            <a:avLst>
              <a:gd fmla="val 1356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97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8" name="Google Shape;698;p97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99" name="Google Shape;699;p97" title="Título "/>
          <p:cNvSpPr txBox="1"/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0" name="Google Shape;700;p97"/>
          <p:cNvSpPr txBox="1"/>
          <p:nvPr>
            <p:ph idx="1" type="body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1" name="Google Shape;701;p97"/>
          <p:cNvSpPr txBox="1"/>
          <p:nvPr>
            <p:ph idx="2" type="body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>
  <p:cSld name="Comparación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8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4" name="Google Shape;704;p98"/>
          <p:cNvCxnSpPr/>
          <p:nvPr/>
        </p:nvCxnSpPr>
        <p:spPr>
          <a:xfrm rot="10800000">
            <a:off x="-9247" y="3633967"/>
            <a:ext cx="1912619" cy="1572989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705" name="Google Shape;705;p98"/>
          <p:cNvGrpSpPr/>
          <p:nvPr/>
        </p:nvGrpSpPr>
        <p:grpSpPr>
          <a:xfrm flipH="1">
            <a:off x="7561328" y="0"/>
            <a:ext cx="4763978" cy="3541007"/>
            <a:chOff x="-124265" y="-2"/>
            <a:chExt cx="4763978" cy="3367272"/>
          </a:xfrm>
        </p:grpSpPr>
        <p:sp>
          <p:nvSpPr>
            <p:cNvPr id="706" name="Google Shape;706;p98"/>
            <p:cNvSpPr/>
            <p:nvPr/>
          </p:nvSpPr>
          <p:spPr>
            <a:xfrm>
              <a:off x="0" y="-1"/>
              <a:ext cx="4639713" cy="3367271"/>
            </a:xfrm>
            <a:prstGeom prst="diagStripe">
              <a:avLst>
                <a:gd fmla="val 51202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7" name="Google Shape;707;p98"/>
            <p:cNvCxnSpPr/>
            <p:nvPr/>
          </p:nvCxnSpPr>
          <p:spPr>
            <a:xfrm flipH="1" rot="10800000">
              <a:off x="1433638" y="-2"/>
              <a:ext cx="1240971" cy="916595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08" name="Google Shape;708;p98"/>
            <p:cNvSpPr/>
            <p:nvPr/>
          </p:nvSpPr>
          <p:spPr>
            <a:xfrm rot="-2178838">
              <a:off x="-192127" y="1140864"/>
              <a:ext cx="1354398" cy="214994"/>
            </a:xfrm>
            <a:prstGeom prst="parallelogram">
              <a:avLst>
                <a:gd fmla="val 72003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9" name="Google Shape;709;p98"/>
          <p:cNvSpPr txBox="1"/>
          <p:nvPr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FR</a:t>
            </a:r>
            <a:endParaRPr/>
          </a:p>
        </p:txBody>
      </p:sp>
      <p:sp>
        <p:nvSpPr>
          <p:cNvPr id="710" name="Google Shape;710;p98"/>
          <p:cNvSpPr/>
          <p:nvPr/>
        </p:nvSpPr>
        <p:spPr>
          <a:xfrm flipH="1">
            <a:off x="6679908" y="1"/>
            <a:ext cx="1447800" cy="639064"/>
          </a:xfrm>
          <a:prstGeom prst="parallelogram">
            <a:avLst>
              <a:gd fmla="val 1356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98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2" name="Google Shape;712;p98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713" name="Google Shape;713;p98" title="Título "/>
          <p:cNvSpPr txBox="1"/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p98"/>
          <p:cNvSpPr txBox="1"/>
          <p:nvPr>
            <p:ph idx="1" type="body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5" name="Google Shape;715;p98"/>
          <p:cNvSpPr txBox="1"/>
          <p:nvPr>
            <p:ph idx="2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6" name="Google Shape;716;p98"/>
          <p:cNvSpPr txBox="1"/>
          <p:nvPr>
            <p:ph idx="3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98"/>
          <p:cNvSpPr txBox="1"/>
          <p:nvPr>
            <p:ph idx="4" type="body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título">
  <p:cSld name="Contenido con título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9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99"/>
          <p:cNvSpPr/>
          <p:nvPr/>
        </p:nvSpPr>
        <p:spPr>
          <a:xfrm flipH="1" rot="10800000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1" name="Google Shape;721;p99"/>
          <p:cNvCxnSpPr/>
          <p:nvPr/>
        </p:nvCxnSpPr>
        <p:spPr>
          <a:xfrm flipH="1" rot="10800000">
            <a:off x="0" y="0"/>
            <a:ext cx="6030686" cy="3004456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2" name="Google Shape;722;p99"/>
          <p:cNvCxnSpPr/>
          <p:nvPr/>
        </p:nvCxnSpPr>
        <p:spPr>
          <a:xfrm flipH="1" rot="10800000">
            <a:off x="9004301" y="3924299"/>
            <a:ext cx="3187700" cy="16891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3" name="Google Shape;723;p99" title="Título"/>
          <p:cNvSpPr txBox="1"/>
          <p:nvPr>
            <p:ph type="ctrTitle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al"/>
              <a:buNone/>
              <a:defRPr b="1" sz="43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24" name="Google Shape;724;p99"/>
          <p:cNvCxnSpPr/>
          <p:nvPr/>
        </p:nvCxnSpPr>
        <p:spPr>
          <a:xfrm flipH="1" rot="10800000">
            <a:off x="-17837" y="4700016"/>
            <a:ext cx="1919789" cy="100105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5" name="Google Shape;725;p99"/>
          <p:cNvSpPr txBox="1"/>
          <p:nvPr>
            <p:ph idx="1" type="body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6" name="Google Shape;726;p99"/>
          <p:cNvSpPr txBox="1"/>
          <p:nvPr>
            <p:ph idx="2" type="body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leyenda">
  <p:cSld name="Imagen con leyenda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0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100"/>
          <p:cNvSpPr/>
          <p:nvPr/>
        </p:nvSpPr>
        <p:spPr>
          <a:xfrm flipH="1" rot="10800000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0" name="Google Shape;730;p100"/>
          <p:cNvCxnSpPr/>
          <p:nvPr/>
        </p:nvCxnSpPr>
        <p:spPr>
          <a:xfrm flipH="1" rot="10800000">
            <a:off x="0" y="0"/>
            <a:ext cx="6030686" cy="3004456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1" name="Google Shape;731;p100"/>
          <p:cNvCxnSpPr/>
          <p:nvPr/>
        </p:nvCxnSpPr>
        <p:spPr>
          <a:xfrm flipH="1" rot="10800000">
            <a:off x="9004301" y="3924299"/>
            <a:ext cx="3187700" cy="16891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2" name="Google Shape;732;p100" title="Título"/>
          <p:cNvSpPr txBox="1"/>
          <p:nvPr>
            <p:ph type="ctrTitle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al"/>
              <a:buNone/>
              <a:defRPr b="1" sz="43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33" name="Google Shape;733;p100"/>
          <p:cNvCxnSpPr/>
          <p:nvPr/>
        </p:nvCxnSpPr>
        <p:spPr>
          <a:xfrm flipH="1" rot="10800000">
            <a:off x="-17837" y="4700016"/>
            <a:ext cx="1919789" cy="100105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4" name="Google Shape;734;p100"/>
          <p:cNvSpPr txBox="1"/>
          <p:nvPr>
            <p:ph idx="1" type="body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100"/>
          <p:cNvSpPr/>
          <p:nvPr>
            <p:ph idx="2" type="pic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A40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A4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>
  <p:cSld name="En blanco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1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101"/>
          <p:cNvSpPr txBox="1"/>
          <p:nvPr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FR</a:t>
            </a:r>
            <a:endParaRPr/>
          </a:p>
        </p:txBody>
      </p:sp>
      <p:grpSp>
        <p:nvGrpSpPr>
          <p:cNvPr id="739" name="Google Shape;739;p101"/>
          <p:cNvGrpSpPr/>
          <p:nvPr/>
        </p:nvGrpSpPr>
        <p:grpSpPr>
          <a:xfrm flipH="1">
            <a:off x="7561328" y="0"/>
            <a:ext cx="4763978" cy="3541007"/>
            <a:chOff x="-124265" y="-2"/>
            <a:chExt cx="4763978" cy="3367272"/>
          </a:xfrm>
        </p:grpSpPr>
        <p:sp>
          <p:nvSpPr>
            <p:cNvPr id="740" name="Google Shape;740;p101"/>
            <p:cNvSpPr/>
            <p:nvPr/>
          </p:nvSpPr>
          <p:spPr>
            <a:xfrm>
              <a:off x="0" y="-1"/>
              <a:ext cx="4639713" cy="3367271"/>
            </a:xfrm>
            <a:prstGeom prst="diagStripe">
              <a:avLst>
                <a:gd fmla="val 51202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41" name="Google Shape;741;p101"/>
            <p:cNvCxnSpPr/>
            <p:nvPr/>
          </p:nvCxnSpPr>
          <p:spPr>
            <a:xfrm flipH="1" rot="10800000">
              <a:off x="1433638" y="-2"/>
              <a:ext cx="1240971" cy="916595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42" name="Google Shape;742;p101"/>
            <p:cNvSpPr/>
            <p:nvPr/>
          </p:nvSpPr>
          <p:spPr>
            <a:xfrm rot="-2178838">
              <a:off x="-192127" y="1140864"/>
              <a:ext cx="1354398" cy="214994"/>
            </a:xfrm>
            <a:prstGeom prst="parallelogram">
              <a:avLst>
                <a:gd fmla="val 72003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3" name="Google Shape;743;p101"/>
          <p:cNvSpPr/>
          <p:nvPr/>
        </p:nvSpPr>
        <p:spPr>
          <a:xfrm flipH="1">
            <a:off x="6679908" y="1"/>
            <a:ext cx="1447800" cy="639064"/>
          </a:xfrm>
          <a:prstGeom prst="parallelogram">
            <a:avLst>
              <a:gd fmla="val 1356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101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5" name="Google Shape;745;p101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lo el título">
  <p:cSld name="Solo el título"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0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102"/>
          <p:cNvSpPr txBox="1"/>
          <p:nvPr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FR</a:t>
            </a:r>
            <a:endParaRPr/>
          </a:p>
        </p:txBody>
      </p:sp>
      <p:grpSp>
        <p:nvGrpSpPr>
          <p:cNvPr id="749" name="Google Shape;749;p102"/>
          <p:cNvGrpSpPr/>
          <p:nvPr/>
        </p:nvGrpSpPr>
        <p:grpSpPr>
          <a:xfrm flipH="1">
            <a:off x="7561328" y="0"/>
            <a:ext cx="4763978" cy="3541007"/>
            <a:chOff x="-124265" y="-2"/>
            <a:chExt cx="4763978" cy="3367272"/>
          </a:xfrm>
        </p:grpSpPr>
        <p:sp>
          <p:nvSpPr>
            <p:cNvPr id="750" name="Google Shape;750;p102"/>
            <p:cNvSpPr/>
            <p:nvPr/>
          </p:nvSpPr>
          <p:spPr>
            <a:xfrm>
              <a:off x="0" y="-1"/>
              <a:ext cx="4639713" cy="3367271"/>
            </a:xfrm>
            <a:prstGeom prst="diagStripe">
              <a:avLst>
                <a:gd fmla="val 51202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51" name="Google Shape;751;p102"/>
            <p:cNvCxnSpPr/>
            <p:nvPr/>
          </p:nvCxnSpPr>
          <p:spPr>
            <a:xfrm flipH="1" rot="10800000">
              <a:off x="1433638" y="-2"/>
              <a:ext cx="1240971" cy="916595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52" name="Google Shape;752;p102"/>
            <p:cNvSpPr/>
            <p:nvPr/>
          </p:nvSpPr>
          <p:spPr>
            <a:xfrm rot="-2178838">
              <a:off x="-192127" y="1140864"/>
              <a:ext cx="1354398" cy="214994"/>
            </a:xfrm>
            <a:prstGeom prst="parallelogram">
              <a:avLst>
                <a:gd fmla="val 72003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3" name="Google Shape;753;p102"/>
          <p:cNvSpPr/>
          <p:nvPr/>
        </p:nvSpPr>
        <p:spPr>
          <a:xfrm flipH="1">
            <a:off x="6679908" y="1"/>
            <a:ext cx="1447800" cy="639064"/>
          </a:xfrm>
          <a:prstGeom prst="parallelogram">
            <a:avLst>
              <a:gd fmla="val 1356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102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5" name="Google Shape;755;p102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756" name="Google Shape;756;p102"/>
          <p:cNvSpPr txBox="1"/>
          <p:nvPr>
            <p:ph type="title"/>
          </p:nvPr>
        </p:nvSpPr>
        <p:spPr>
          <a:xfrm>
            <a:off x="518678" y="209029"/>
            <a:ext cx="8330184" cy="11479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seño personalizado">
  <p:cSld name="Diseño personalizado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3"/>
          <p:cNvSpPr txBox="1"/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 type="title">
  <p:cSld name="TITLE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0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7" name="Google Shape;767;p10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68" name="Google Shape;768;p10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9" name="Google Shape;769;p10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0" name="Google Shape;770;p10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07"/>
          <p:cNvSpPr txBox="1"/>
          <p:nvPr>
            <p:ph type="ctrTitle"/>
          </p:nvPr>
        </p:nvSpPr>
        <p:spPr>
          <a:xfrm>
            <a:off x="1370693" y="1769540"/>
            <a:ext cx="9440034" cy="182880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Geo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9" name="Google Shape;779;p107"/>
          <p:cNvSpPr txBox="1"/>
          <p:nvPr>
            <p:ph idx="1" type="subTitle"/>
          </p:nvPr>
        </p:nvSpPr>
        <p:spPr>
          <a:xfrm>
            <a:off x="1370693" y="3773489"/>
            <a:ext cx="9440034" cy="104986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10000"/>
              </a:lnSpc>
              <a:spcBef>
                <a:spcPts val="420"/>
              </a:spcBef>
              <a:spcAft>
                <a:spcPts val="0"/>
              </a:spcAft>
              <a:buSzPts val="147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33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19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05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05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98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0" name="Google Shape;780;p107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1" name="Google Shape;781;p107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2" name="Google Shape;782;p107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23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5.xml"/><Relationship Id="rId6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7.xml"/><Relationship Id="rId6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theme" Target="../theme/theme6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09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2.xml"/><Relationship Id="rId19" Type="http://schemas.openxmlformats.org/officeDocument/2006/relationships/theme" Target="../theme/theme9.xml"/><Relationship Id="rId6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idx="12" type="sldNum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2" name="Google Shape;8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 b="0" i="0" sz="4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Gill Sans"/>
              <a:buNone/>
              <a:defRPr b="1" i="0" sz="32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1" name="Google Shape;311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312" name="Google Shape;312;p46"/>
          <p:cNvSpPr txBox="1"/>
          <p:nvPr>
            <p:ph idx="10" type="dt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313" name="Google Shape;313;p46"/>
          <p:cNvSpPr txBox="1"/>
          <p:nvPr>
            <p:ph idx="11" type="ftr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/>
        </p:txBody>
      </p:sp>
      <p:sp>
        <p:nvSpPr>
          <p:cNvPr id="314" name="Google Shape;314;p46"/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 "/>
              <a:ea typeface="Arial "/>
              <a:cs typeface="Arial "/>
              <a:sym typeface="Arial "/>
            </a:endParaRPr>
          </a:p>
        </p:txBody>
      </p:sp>
      <p:sp>
        <p:nvSpPr>
          <p:cNvPr id="315" name="Google Shape;315;p46"/>
          <p:cNvSpPr txBox="1"/>
          <p:nvPr>
            <p:ph idx="12" type="sldNum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1" sz="700">
                <a:solidFill>
                  <a:schemeClr val="dk2"/>
                </a:solidFill>
                <a:latin typeface="Arial "/>
                <a:ea typeface="Arial "/>
                <a:cs typeface="Arial "/>
                <a:sym typeface="Arial "/>
              </a:defRPr>
            </a:lvl1pPr>
            <a:lvl2pPr indent="0" lvl="1" marL="0" marR="0" rtl="0" algn="r">
              <a:spcBef>
                <a:spcPts val="0"/>
              </a:spcBef>
              <a:buNone/>
              <a:defRPr i="1" sz="700">
                <a:solidFill>
                  <a:schemeClr val="dk2"/>
                </a:solidFill>
                <a:latin typeface="Arial "/>
                <a:ea typeface="Arial "/>
                <a:cs typeface="Arial "/>
                <a:sym typeface="Arial "/>
              </a:defRPr>
            </a:lvl2pPr>
            <a:lvl3pPr indent="0" lvl="2" marL="0" marR="0" rtl="0" algn="r">
              <a:spcBef>
                <a:spcPts val="0"/>
              </a:spcBef>
              <a:buNone/>
              <a:defRPr i="1" sz="700">
                <a:solidFill>
                  <a:schemeClr val="dk2"/>
                </a:solidFill>
                <a:latin typeface="Arial "/>
                <a:ea typeface="Arial "/>
                <a:cs typeface="Arial "/>
                <a:sym typeface="Arial "/>
              </a:defRPr>
            </a:lvl3pPr>
            <a:lvl4pPr indent="0" lvl="3" marL="0" marR="0" rtl="0" algn="r">
              <a:spcBef>
                <a:spcPts val="0"/>
              </a:spcBef>
              <a:buNone/>
              <a:defRPr i="1" sz="700">
                <a:solidFill>
                  <a:schemeClr val="dk2"/>
                </a:solidFill>
                <a:latin typeface="Arial "/>
                <a:ea typeface="Arial "/>
                <a:cs typeface="Arial "/>
                <a:sym typeface="Arial "/>
              </a:defRPr>
            </a:lvl4pPr>
            <a:lvl5pPr indent="0" lvl="4" marL="0" marR="0" rtl="0" algn="r">
              <a:spcBef>
                <a:spcPts val="0"/>
              </a:spcBef>
              <a:buNone/>
              <a:defRPr i="1" sz="700">
                <a:solidFill>
                  <a:schemeClr val="dk2"/>
                </a:solidFill>
                <a:latin typeface="Arial "/>
                <a:ea typeface="Arial "/>
                <a:cs typeface="Arial "/>
                <a:sym typeface="Arial "/>
              </a:defRPr>
            </a:lvl5pPr>
            <a:lvl6pPr indent="0" lvl="5" marL="0" marR="0" rtl="0" algn="r">
              <a:spcBef>
                <a:spcPts val="0"/>
              </a:spcBef>
              <a:buNone/>
              <a:defRPr i="1" sz="700">
                <a:solidFill>
                  <a:schemeClr val="dk2"/>
                </a:solidFill>
                <a:latin typeface="Arial "/>
                <a:ea typeface="Arial "/>
                <a:cs typeface="Arial "/>
                <a:sym typeface="Arial "/>
              </a:defRPr>
            </a:lvl6pPr>
            <a:lvl7pPr indent="0" lvl="6" marL="0" marR="0" rtl="0" algn="r">
              <a:spcBef>
                <a:spcPts val="0"/>
              </a:spcBef>
              <a:buNone/>
              <a:defRPr i="1" sz="700">
                <a:solidFill>
                  <a:schemeClr val="dk2"/>
                </a:solidFill>
                <a:latin typeface="Arial "/>
                <a:ea typeface="Arial "/>
                <a:cs typeface="Arial "/>
                <a:sym typeface="Arial "/>
              </a:defRPr>
            </a:lvl7pPr>
            <a:lvl8pPr indent="0" lvl="7" marL="0" marR="0" rtl="0" algn="r">
              <a:spcBef>
                <a:spcPts val="0"/>
              </a:spcBef>
              <a:buNone/>
              <a:defRPr i="1" sz="700">
                <a:solidFill>
                  <a:schemeClr val="dk2"/>
                </a:solidFill>
                <a:latin typeface="Arial "/>
                <a:ea typeface="Arial "/>
                <a:cs typeface="Arial "/>
                <a:sym typeface="Arial "/>
              </a:defRPr>
            </a:lvl8pPr>
            <a:lvl9pPr indent="0" lvl="8" marL="0" marR="0" rtl="0" algn="r">
              <a:spcBef>
                <a:spcPts val="0"/>
              </a:spcBef>
              <a:buNone/>
              <a:defRPr i="1" sz="700">
                <a:solidFill>
                  <a:schemeClr val="dk2"/>
                </a:solidFill>
                <a:latin typeface="Arial "/>
                <a:ea typeface="Arial "/>
                <a:cs typeface="Arial "/>
                <a:sym typeface="Arial 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  <a:defRPr b="1" i="0" sz="4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9" name="Google Shape;439;p6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40" name="Google Shape;440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90909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441" name="Google Shape;441;p61"/>
          <p:cNvSpPr/>
          <p:nvPr/>
        </p:nvSpPr>
        <p:spPr>
          <a:xfrm rot="-5400000">
            <a:off x="-495671" y="4350527"/>
            <a:ext cx="1829540" cy="284693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VIAJES CARLOTA</a:t>
            </a:r>
            <a:endParaRPr/>
          </a:p>
        </p:txBody>
      </p:sp>
      <p:cxnSp>
        <p:nvCxnSpPr>
          <p:cNvPr id="442" name="Google Shape;442;p61"/>
          <p:cNvCxnSpPr/>
          <p:nvPr/>
        </p:nvCxnSpPr>
        <p:spPr>
          <a:xfrm flipH="1" rot="10800000">
            <a:off x="419100" y="798384"/>
            <a:ext cx="1" cy="2188805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43" name="Google Shape;443;p61"/>
          <p:cNvSpPr txBox="1"/>
          <p:nvPr/>
        </p:nvSpPr>
        <p:spPr>
          <a:xfrm>
            <a:off x="158397" y="77222"/>
            <a:ext cx="521406" cy="247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05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05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4" name="Google Shape;444;p61"/>
          <p:cNvSpPr/>
          <p:nvPr/>
        </p:nvSpPr>
        <p:spPr>
          <a:xfrm>
            <a:off x="129758" y="5998559"/>
            <a:ext cx="537006" cy="715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44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28">
          <p15:clr>
            <a:srgbClr val="F26B43"/>
          </p15:clr>
        </p15:guide>
        <p15:guide id="2" orient="horz" pos="412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4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84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45" name="Google Shape;545;p84"/>
          <p:cNvSpPr txBox="1"/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1" name="Google Shape;761;p10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2" name="Google Shape;762;p10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3" name="Google Shape;763;p10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10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06"/>
          <p:cNvSpPr txBox="1"/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Geo"/>
              <a:buNone/>
              <a:defRPr b="0" i="1" sz="4000" u="none" cap="none" strike="noStrike">
                <a:solidFill>
                  <a:schemeClr val="lt2"/>
                </a:solidFill>
                <a:latin typeface="Geo"/>
                <a:ea typeface="Geo"/>
                <a:cs typeface="Geo"/>
                <a:sym typeface="Ge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73" name="Google Shape;773;p106"/>
          <p:cNvSpPr txBox="1"/>
          <p:nvPr>
            <p:ph idx="1" type="body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indent="-321945" lvl="0" marL="457200" marR="0" rtl="0" algn="l">
              <a:lnSpc>
                <a:spcPct val="110000"/>
              </a:lnSpc>
              <a:spcBef>
                <a:spcPts val="420"/>
              </a:spcBef>
              <a:spcAft>
                <a:spcPts val="0"/>
              </a:spcAft>
              <a:buClr>
                <a:schemeClr val="lt2"/>
              </a:buClr>
              <a:buSzPts val="1470"/>
              <a:buFont typeface="Noto Sans Symbols"/>
              <a:buChar char="◈"/>
              <a:defRPr b="0" i="0" sz="2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3055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330"/>
              <a:buFont typeface="Noto Sans Symbols"/>
              <a:buChar char="🞚"/>
              <a:defRPr b="0" i="0" sz="19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164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90"/>
              <a:buFont typeface="Noto Sans Symbols"/>
              <a:buChar char="◈"/>
              <a:defRPr b="0" i="0" sz="17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5275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Noto Sans Symbols"/>
              <a:buChar char="🞚"/>
              <a:defRPr b="0" i="0" sz="15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5275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Noto Sans Symbols"/>
              <a:buChar char="◈"/>
              <a:defRPr b="0" i="0" sz="15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0829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0829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0829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0829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4" name="Google Shape;774;p106"/>
          <p:cNvSpPr txBox="1"/>
          <p:nvPr>
            <p:ph idx="10" type="dt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5" name="Google Shape;775;p106"/>
          <p:cNvSpPr txBox="1"/>
          <p:nvPr>
            <p:ph idx="11" type="ftr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6" name="Google Shape;776;p106"/>
          <p:cNvSpPr txBox="1"/>
          <p:nvPr>
            <p:ph idx="12" type="sldNum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1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1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1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1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1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1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1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1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1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37.png"/><Relationship Id="rId11" Type="http://schemas.openxmlformats.org/officeDocument/2006/relationships/image" Target="../media/image8.png"/><Relationship Id="rId10" Type="http://schemas.openxmlformats.org/officeDocument/2006/relationships/image" Target="../media/image21.png"/><Relationship Id="rId21" Type="http://schemas.openxmlformats.org/officeDocument/2006/relationships/image" Target="../media/image40.png"/><Relationship Id="rId13" Type="http://schemas.openxmlformats.org/officeDocument/2006/relationships/image" Target="../media/image32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9.jpg"/><Relationship Id="rId15" Type="http://schemas.openxmlformats.org/officeDocument/2006/relationships/image" Target="../media/image29.png"/><Relationship Id="rId14" Type="http://schemas.openxmlformats.org/officeDocument/2006/relationships/image" Target="../media/image35.png"/><Relationship Id="rId17" Type="http://schemas.openxmlformats.org/officeDocument/2006/relationships/image" Target="../media/image31.png"/><Relationship Id="rId16" Type="http://schemas.openxmlformats.org/officeDocument/2006/relationships/image" Target="../media/image28.png"/><Relationship Id="rId5" Type="http://schemas.openxmlformats.org/officeDocument/2006/relationships/image" Target="../media/image16.jpg"/><Relationship Id="rId19" Type="http://schemas.openxmlformats.org/officeDocument/2006/relationships/image" Target="../media/image39.png"/><Relationship Id="rId6" Type="http://schemas.openxmlformats.org/officeDocument/2006/relationships/image" Target="../media/image41.png"/><Relationship Id="rId18" Type="http://schemas.openxmlformats.org/officeDocument/2006/relationships/image" Target="../media/image38.png"/><Relationship Id="rId7" Type="http://schemas.openxmlformats.org/officeDocument/2006/relationships/image" Target="../media/image14.png"/><Relationship Id="rId8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jpg"/><Relationship Id="rId4" Type="http://schemas.openxmlformats.org/officeDocument/2006/relationships/image" Target="../media/image49.png"/><Relationship Id="rId9" Type="http://schemas.openxmlformats.org/officeDocument/2006/relationships/image" Target="../media/image43.jpg"/><Relationship Id="rId5" Type="http://schemas.openxmlformats.org/officeDocument/2006/relationships/image" Target="../media/image68.png"/><Relationship Id="rId6" Type="http://schemas.openxmlformats.org/officeDocument/2006/relationships/image" Target="../media/image36.jpg"/><Relationship Id="rId7" Type="http://schemas.openxmlformats.org/officeDocument/2006/relationships/image" Target="../media/image46.png"/><Relationship Id="rId8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jpg"/><Relationship Id="rId4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jp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jpg"/><Relationship Id="rId4" Type="http://schemas.openxmlformats.org/officeDocument/2006/relationships/image" Target="../media/image52.jpg"/><Relationship Id="rId5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Relationship Id="rId4" Type="http://schemas.openxmlformats.org/officeDocument/2006/relationships/image" Target="../media/image51.png"/><Relationship Id="rId5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jpg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jpg"/><Relationship Id="rId4" Type="http://schemas.openxmlformats.org/officeDocument/2006/relationships/image" Target="../media/image8.png"/><Relationship Id="rId5" Type="http://schemas.openxmlformats.org/officeDocument/2006/relationships/image" Target="../media/image67.png"/><Relationship Id="rId6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jp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Relationship Id="rId4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ng"/><Relationship Id="rId4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png"/><Relationship Id="rId4" Type="http://schemas.openxmlformats.org/officeDocument/2006/relationships/image" Target="../media/image54.png"/><Relationship Id="rId5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Relationship Id="rId4" Type="http://schemas.openxmlformats.org/officeDocument/2006/relationships/image" Target="../media/image54.png"/><Relationship Id="rId5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png"/><Relationship Id="rId4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2.png"/><Relationship Id="rId4" Type="http://schemas.openxmlformats.org/officeDocument/2006/relationships/image" Target="../media/image65.jpg"/><Relationship Id="rId5" Type="http://schemas.openxmlformats.org/officeDocument/2006/relationships/image" Target="../media/image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8.png"/><Relationship Id="rId4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png"/><Relationship Id="rId4" Type="http://schemas.openxmlformats.org/officeDocument/2006/relationships/image" Target="../media/image65.jpg"/><Relationship Id="rId5" Type="http://schemas.openxmlformats.org/officeDocument/2006/relationships/image" Target="../media/image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6.png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2.jpg"/><Relationship Id="rId5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2.png"/><Relationship Id="rId4" Type="http://schemas.openxmlformats.org/officeDocument/2006/relationships/image" Target="../media/image65.jpg"/><Relationship Id="rId5" Type="http://schemas.openxmlformats.org/officeDocument/2006/relationships/image" Target="../media/image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Relationship Id="rId5" Type="http://schemas.openxmlformats.org/officeDocument/2006/relationships/image" Target="../media/image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2.png"/><Relationship Id="rId4" Type="http://schemas.openxmlformats.org/officeDocument/2006/relationships/image" Target="../media/image65.jpg"/><Relationship Id="rId5" Type="http://schemas.openxmlformats.org/officeDocument/2006/relationships/image" Target="../media/image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0.png"/><Relationship Id="rId4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84.png"/><Relationship Id="rId10" Type="http://schemas.openxmlformats.org/officeDocument/2006/relationships/image" Target="../media/image75.png"/><Relationship Id="rId1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9.png"/><Relationship Id="rId4" Type="http://schemas.openxmlformats.org/officeDocument/2006/relationships/image" Target="../media/image8.png"/><Relationship Id="rId9" Type="http://schemas.openxmlformats.org/officeDocument/2006/relationships/image" Target="../media/image79.png"/><Relationship Id="rId5" Type="http://schemas.openxmlformats.org/officeDocument/2006/relationships/image" Target="../media/image82.png"/><Relationship Id="rId6" Type="http://schemas.openxmlformats.org/officeDocument/2006/relationships/image" Target="../media/image76.png"/><Relationship Id="rId7" Type="http://schemas.openxmlformats.org/officeDocument/2006/relationships/image" Target="../media/image80.png"/><Relationship Id="rId8" Type="http://schemas.openxmlformats.org/officeDocument/2006/relationships/image" Target="../media/image7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6.png"/><Relationship Id="rId4" Type="http://schemas.openxmlformats.org/officeDocument/2006/relationships/image" Target="../media/image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7.jpg"/><Relationship Id="rId4" Type="http://schemas.openxmlformats.org/officeDocument/2006/relationships/image" Target="../media/image8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8.jpg"/><Relationship Id="rId5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8.png"/><Relationship Id="rId13" Type="http://schemas.openxmlformats.org/officeDocument/2006/relationships/image" Target="../media/image26.png"/><Relationship Id="rId1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Relationship Id="rId9" Type="http://schemas.openxmlformats.org/officeDocument/2006/relationships/image" Target="../media/image41.png"/><Relationship Id="rId14" Type="http://schemas.openxmlformats.org/officeDocument/2006/relationships/image" Target="../media/image27.png"/><Relationship Id="rId5" Type="http://schemas.openxmlformats.org/officeDocument/2006/relationships/image" Target="../media/image14.png"/><Relationship Id="rId6" Type="http://schemas.openxmlformats.org/officeDocument/2006/relationships/image" Target="../media/image64.png"/><Relationship Id="rId7" Type="http://schemas.openxmlformats.org/officeDocument/2006/relationships/image" Target="../media/image16.jpg"/><Relationship Id="rId8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jp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371E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1" name="Google Shape;911;p124"/>
          <p:cNvGrpSpPr/>
          <p:nvPr/>
        </p:nvGrpSpPr>
        <p:grpSpPr>
          <a:xfrm>
            <a:off x="1544016" y="1942443"/>
            <a:ext cx="5155660" cy="2365160"/>
            <a:chOff x="8212013" y="2821908"/>
            <a:chExt cx="2787753" cy="1214184"/>
          </a:xfrm>
        </p:grpSpPr>
        <p:pic>
          <p:nvPicPr>
            <p:cNvPr descr="Imagen que contiene plato&#10;&#10;Descripción generada automáticamente" id="912" name="Google Shape;912;p1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3" name="Google Shape;913;p124"/>
            <p:cNvSpPr txBox="1"/>
            <p:nvPr/>
          </p:nvSpPr>
          <p:spPr>
            <a:xfrm>
              <a:off x="9162630" y="2890235"/>
              <a:ext cx="665625" cy="173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entury Gothic"/>
                <a:buNone/>
              </a:pPr>
              <a:r>
                <a:rPr b="1" i="0" lang="es-ES" sz="1600" u="none" cap="none" strike="noStrik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sp>
        <p:nvSpPr>
          <p:cNvPr id="914" name="Google Shape;914;p124"/>
          <p:cNvSpPr txBox="1"/>
          <p:nvPr/>
        </p:nvSpPr>
        <p:spPr>
          <a:xfrm>
            <a:off x="7650704" y="3044279"/>
            <a:ext cx="330548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entury Gothic"/>
              <a:buNone/>
            </a:pPr>
            <a:r>
              <a:rPr b="1" i="0" lang="es-ES" sz="2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Estamos cambiando el PRESENTE</a:t>
            </a:r>
            <a:endParaRPr/>
          </a:p>
        </p:txBody>
      </p:sp>
      <p:cxnSp>
        <p:nvCxnSpPr>
          <p:cNvPr id="915" name="Google Shape;915;p124"/>
          <p:cNvCxnSpPr/>
          <p:nvPr/>
        </p:nvCxnSpPr>
        <p:spPr>
          <a:xfrm>
            <a:off x="6984460" y="1400783"/>
            <a:ext cx="0" cy="3303902"/>
          </a:xfrm>
          <a:prstGeom prst="straightConnector1">
            <a:avLst/>
          </a:prstGeom>
          <a:noFill/>
          <a:ln cap="flat" cmpd="sng" w="76200">
            <a:solidFill>
              <a:srgbClr val="334B9A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1048;p133"/>
          <p:cNvPicPr preferRelativeResize="0"/>
          <p:nvPr/>
        </p:nvPicPr>
        <p:blipFill rotWithShape="1">
          <a:blip r:embed="rId3">
            <a:alphaModFix/>
          </a:blip>
          <a:srcRect b="16512" l="415" r="46488" t="10411"/>
          <a:stretch/>
        </p:blipFill>
        <p:spPr>
          <a:xfrm rot="-5400000">
            <a:off x="4533902" y="-4533901"/>
            <a:ext cx="3124200" cy="12192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133"/>
          <p:cNvSpPr txBox="1"/>
          <p:nvPr/>
        </p:nvSpPr>
        <p:spPr>
          <a:xfrm>
            <a:off x="2870552" y="722188"/>
            <a:ext cx="6132844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6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Confían  en nosotros</a:t>
            </a:r>
            <a:endParaRPr b="1" sz="6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50" name="Google Shape;1050;p133"/>
          <p:cNvGraphicFramePr/>
          <p:nvPr/>
        </p:nvGraphicFramePr>
        <p:xfrm>
          <a:off x="0" y="328030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{DEFD9620-168A-42FB-9729-FD6296F0DC20}</a:tableStyleId>
              </a:tblPr>
              <a:tblGrid>
                <a:gridCol w="3957075"/>
                <a:gridCol w="3958425"/>
                <a:gridCol w="3958425"/>
              </a:tblGrid>
              <a:tr h="104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4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4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 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Resultado de imagen para LOGO FUNDACION PILAR Y GRACIA png" id="1051" name="Google Shape;1051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21929" y="3357593"/>
            <a:ext cx="2161239" cy="8679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OGO CENTRO JUAN BOSCO OBRERO png" id="1052" name="Google Shape;1052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627" y="3325547"/>
            <a:ext cx="864110" cy="8679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OGO IGLESIA SANTO DOMINGO GUZMAN png" id="1053" name="Google Shape;1053;p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73775" y="3400874"/>
            <a:ext cx="2244450" cy="797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OGO UNIV AREANDINA png" id="1054" name="Google Shape;1054;p133"/>
          <p:cNvPicPr preferRelativeResize="0"/>
          <p:nvPr/>
        </p:nvPicPr>
        <p:blipFill rotWithShape="1">
          <a:blip r:embed="rId7">
            <a:alphaModFix/>
          </a:blip>
          <a:srcRect b="25860" l="8130" r="9342" t="29976"/>
          <a:stretch/>
        </p:blipFill>
        <p:spPr>
          <a:xfrm>
            <a:off x="670627" y="4424969"/>
            <a:ext cx="2556662" cy="7696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OGO FUNDACION JUAN FE PNG" id="1055" name="Google Shape;1055;p1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17669" y="4388021"/>
            <a:ext cx="2556662" cy="8435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OGO INSTITUTO TECNICO JULIO CORTAZAR PNG" id="1056" name="Google Shape;1056;p1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20764" y="3215038"/>
            <a:ext cx="1049307" cy="104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133"/>
          <p:cNvPicPr preferRelativeResize="0"/>
          <p:nvPr/>
        </p:nvPicPr>
        <p:blipFill rotWithShape="1">
          <a:blip r:embed="rId10">
            <a:alphaModFix/>
          </a:blip>
          <a:srcRect b="-1" l="13757" r="8246" t="12829"/>
          <a:stretch/>
        </p:blipFill>
        <p:spPr>
          <a:xfrm>
            <a:off x="9597826" y="4339119"/>
            <a:ext cx="1098420" cy="10126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8" name="Google Shape;1058;p133"/>
          <p:cNvGrpSpPr/>
          <p:nvPr/>
        </p:nvGrpSpPr>
        <p:grpSpPr>
          <a:xfrm>
            <a:off x="10118324" y="453493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059" name="Google Shape;1059;p13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0" name="Google Shape;1060;p133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pic>
        <p:nvPicPr>
          <p:cNvPr descr="Resultado de imagen para icono de sector alimentos png" id="1061" name="Google Shape;1061;p13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40652" y="5555154"/>
            <a:ext cx="910600" cy="910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62" name="Google Shape;1062;p133"/>
          <p:cNvGraphicFramePr/>
          <p:nvPr/>
        </p:nvGraphicFramePr>
        <p:xfrm>
          <a:off x="3975652" y="663646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{82755309-2919-467E-A10B-27EFF3F935D7}</a:tableStyleId>
              </a:tblPr>
              <a:tblGrid>
                <a:gridCol w="1073425"/>
              </a:tblGrid>
              <a:tr h="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Resultado de imagen para icono de sector moda png" id="1063" name="Google Shape;1063;p13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148963" y="5478764"/>
            <a:ext cx="913961" cy="100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133"/>
          <p:cNvSpPr txBox="1"/>
          <p:nvPr/>
        </p:nvSpPr>
        <p:spPr>
          <a:xfrm>
            <a:off x="234634" y="5713858"/>
            <a:ext cx="148424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Sectores Económicos</a:t>
            </a:r>
            <a:endParaRPr/>
          </a:p>
        </p:txBody>
      </p:sp>
      <p:cxnSp>
        <p:nvCxnSpPr>
          <p:cNvPr id="1065" name="Google Shape;1065;p133"/>
          <p:cNvCxnSpPr/>
          <p:nvPr/>
        </p:nvCxnSpPr>
        <p:spPr>
          <a:xfrm>
            <a:off x="1842940" y="5547046"/>
            <a:ext cx="0" cy="979954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Resultado de imagen para icono de sector diseño png" id="1066" name="Google Shape;1066;p13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231604" y="5545124"/>
            <a:ext cx="966068" cy="9660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icono de sector construccion png" id="1067" name="Google Shape;1067;p13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291472" y="5597230"/>
            <a:ext cx="913962" cy="913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icono de sector servicio png" id="1068" name="Google Shape;1068;p13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981115" y="5351785"/>
            <a:ext cx="1492071" cy="1487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icono de sector artesanias png" id="1069" name="Google Shape;1069;p13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041069" y="5478764"/>
            <a:ext cx="1215560" cy="1215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relacionada" id="1070" name="Google Shape;1070;p13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957845" y="5514326"/>
            <a:ext cx="1045394" cy="10453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relacionada" id="1071" name="Google Shape;1071;p13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072030" y="5645634"/>
            <a:ext cx="865558" cy="8655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icono de sector educativo png" id="1072" name="Google Shape;1072;p13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1020176" y="5644026"/>
            <a:ext cx="903067" cy="9030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icono de sector tic png" id="1073" name="Google Shape;1073;p13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892297" y="5514326"/>
            <a:ext cx="1098420" cy="1098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134"/>
          <p:cNvPicPr preferRelativeResize="0"/>
          <p:nvPr/>
        </p:nvPicPr>
        <p:blipFill rotWithShape="1">
          <a:blip r:embed="rId3">
            <a:alphaModFix/>
          </a:blip>
          <a:srcRect b="1986" l="0" r="1" t="4159"/>
          <a:stretch/>
        </p:blipFill>
        <p:spPr>
          <a:xfrm>
            <a:off x="213360" y="10"/>
            <a:ext cx="11978640" cy="6857990"/>
          </a:xfrm>
          <a:custGeom>
            <a:rect b="b" l="l" r="r" t="t"/>
            <a:pathLst>
              <a:path extrusionOk="0" h="6858000" w="11841276">
                <a:moveTo>
                  <a:pt x="0" y="0"/>
                </a:moveTo>
                <a:lnTo>
                  <a:pt x="11841276" y="0"/>
                </a:lnTo>
                <a:lnTo>
                  <a:pt x="11841276" y="6858000"/>
                </a:lnTo>
                <a:lnTo>
                  <a:pt x="3176154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79" name="Google Shape;1079;p134"/>
          <p:cNvSpPr/>
          <p:nvPr/>
        </p:nvSpPr>
        <p:spPr>
          <a:xfrm>
            <a:off x="0" y="0"/>
            <a:ext cx="4352050" cy="6858478"/>
          </a:xfrm>
          <a:custGeom>
            <a:rect b="b" l="l" r="r" t="t"/>
            <a:pathLst>
              <a:path extrusionOk="0" h="6858478" w="4352050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rgbClr val="262626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134"/>
          <p:cNvSpPr/>
          <p:nvPr/>
        </p:nvSpPr>
        <p:spPr>
          <a:xfrm>
            <a:off x="0" y="0"/>
            <a:ext cx="3524051" cy="6858478"/>
          </a:xfrm>
          <a:custGeom>
            <a:rect b="b" l="l" r="r" t="t"/>
            <a:pathLst>
              <a:path extrusionOk="0" h="6858478" w="3524051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1" name="Google Shape;1081;p134"/>
          <p:cNvPicPr preferRelativeResize="0"/>
          <p:nvPr/>
        </p:nvPicPr>
        <p:blipFill rotWithShape="1">
          <a:blip r:embed="rId4">
            <a:alphaModFix/>
          </a:blip>
          <a:srcRect b="36798" l="61214" r="12374" t="41284"/>
          <a:stretch/>
        </p:blipFill>
        <p:spPr>
          <a:xfrm>
            <a:off x="810792" y="825380"/>
            <a:ext cx="2084839" cy="9083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alcaldia mayor de bogota logo png" id="1082" name="Google Shape;1082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8881" y="597849"/>
            <a:ext cx="2446337" cy="11801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INICIATIVAS JUVENILES ALCALDIA MAYOR DE BOGOTA SECRETARIA DE INTEGRACION SOCIAL OEI – ORGANIZACIÓN DE ESTADOS IBEROAMERICANOS  logo png" id="1083" name="Google Shape;1083;p1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0792" y="2641030"/>
            <a:ext cx="1650682" cy="11684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SECRETARIA DE INTEGRACION SOCIAL logo png" id="1084" name="Google Shape;1084;p1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84219" y="2679606"/>
            <a:ext cx="1868083" cy="1149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oei logo png" id="1085" name="Google Shape;1085;p1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79421" y="2638081"/>
            <a:ext cx="1915980" cy="11495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WORLD OF DIFFERENCE TIAW logo png" id="1086" name="Google Shape;1086;p1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0792" y="4733565"/>
            <a:ext cx="2755920" cy="105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34"/>
          <p:cNvPicPr preferRelativeResize="0"/>
          <p:nvPr/>
        </p:nvPicPr>
        <p:blipFill rotWithShape="1">
          <a:blip r:embed="rId10">
            <a:alphaModFix/>
          </a:blip>
          <a:srcRect b="4246" l="53758" r="14608" t="24309"/>
          <a:stretch/>
        </p:blipFill>
        <p:spPr>
          <a:xfrm>
            <a:off x="6652302" y="1713015"/>
            <a:ext cx="3789230" cy="4899707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88" name="Google Shape;1088;p134"/>
          <p:cNvGrpSpPr/>
          <p:nvPr/>
        </p:nvGrpSpPr>
        <p:grpSpPr>
          <a:xfrm>
            <a:off x="10248953" y="199368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089" name="Google Shape;1089;p13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0" name="Google Shape;1090;p134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sp>
        <p:nvSpPr>
          <p:cNvPr id="1091" name="Google Shape;1091;p134"/>
          <p:cNvSpPr/>
          <p:nvPr/>
        </p:nvSpPr>
        <p:spPr>
          <a:xfrm>
            <a:off x="7431070" y="5022990"/>
            <a:ext cx="255390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PREMIOS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Google Shape;1096;p13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762" l="0" r="0" t="9762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elemento decorativo" id="1097" name="Google Shape;1097;p135"/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1098" name="Google Shape;1098;p135"/>
            <p:cNvSpPr/>
            <p:nvPr/>
          </p:nvSpPr>
          <p:spPr>
            <a:xfrm>
              <a:off x="9621170" y="0"/>
              <a:ext cx="2570831" cy="6858000"/>
            </a:xfrm>
            <a:custGeom>
              <a:rect b="b" l="l" r="r" t="t"/>
              <a:pathLst>
                <a:path extrusionOk="0" h="6858000" w="2570831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lt1">
                <a:alpha val="2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135"/>
            <p:cNvSpPr/>
            <p:nvPr/>
          </p:nvSpPr>
          <p:spPr>
            <a:xfrm>
              <a:off x="9754598" y="0"/>
              <a:ext cx="2437402" cy="6858000"/>
            </a:xfrm>
            <a:custGeom>
              <a:rect b="b" l="l" r="r" t="t"/>
              <a:pathLst>
                <a:path extrusionOk="0" h="6858000" w="2437402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lt1">
                <a:alpha val="3294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135"/>
            <p:cNvSpPr/>
            <p:nvPr/>
          </p:nvSpPr>
          <p:spPr>
            <a:xfrm>
              <a:off x="10011320" y="0"/>
              <a:ext cx="2180680" cy="6858000"/>
            </a:xfrm>
            <a:custGeom>
              <a:rect b="b" l="l" r="r" t="t"/>
              <a:pathLst>
                <a:path extrusionOk="0" h="6858000" w="218068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lt1">
                <a:alpha val="6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135"/>
            <p:cNvSpPr/>
            <p:nvPr/>
          </p:nvSpPr>
          <p:spPr>
            <a:xfrm>
              <a:off x="10544156" y="5626"/>
              <a:ext cx="1647844" cy="6852374"/>
            </a:xfrm>
            <a:custGeom>
              <a:rect b="b" l="l" r="r" t="t"/>
              <a:pathLst>
                <a:path extrusionOk="0" h="6852374" w="164784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lt1">
                <a:alpha val="8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135"/>
            <p:cNvSpPr/>
            <p:nvPr/>
          </p:nvSpPr>
          <p:spPr>
            <a:xfrm>
              <a:off x="10803086" y="1082358"/>
              <a:ext cx="1388914" cy="5775643"/>
            </a:xfrm>
            <a:custGeom>
              <a:rect b="b" l="l" r="r" t="t"/>
              <a:pathLst>
                <a:path extrusionOk="0" h="5775643" w="1388914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3" name="Google Shape;1103;p135"/>
          <p:cNvSpPr txBox="1"/>
          <p:nvPr>
            <p:ph type="title"/>
          </p:nvPr>
        </p:nvSpPr>
        <p:spPr>
          <a:xfrm>
            <a:off x="8248319" y="5360143"/>
            <a:ext cx="3526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s-E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PROYECTOS</a:t>
            </a:r>
            <a:endParaRPr/>
          </a:p>
        </p:txBody>
      </p:sp>
      <p:grpSp>
        <p:nvGrpSpPr>
          <p:cNvPr id="1104" name="Google Shape;1104;p135"/>
          <p:cNvGrpSpPr/>
          <p:nvPr/>
        </p:nvGrpSpPr>
        <p:grpSpPr>
          <a:xfrm>
            <a:off x="10248953" y="199368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105" name="Google Shape;1105;p1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6" name="Google Shape;1106;p135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1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2705" r="22705" t="0"/>
          <a:stretch/>
        </p:blipFill>
        <p:spPr>
          <a:xfrm>
            <a:off x="6836125" y="0"/>
            <a:ext cx="535587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elemento decorativo" id="1112" name="Google Shape;1112;p136"/>
          <p:cNvGrpSpPr/>
          <p:nvPr/>
        </p:nvGrpSpPr>
        <p:grpSpPr>
          <a:xfrm>
            <a:off x="2595847" y="0"/>
            <a:ext cx="7388298" cy="6858000"/>
            <a:chOff x="1826589" y="0"/>
            <a:chExt cx="7388298" cy="6858000"/>
          </a:xfrm>
        </p:grpSpPr>
        <p:sp>
          <p:nvSpPr>
            <p:cNvPr id="1113" name="Google Shape;1113;p136"/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>
                <a:gd fmla="val 25000" name="adj"/>
              </a:avLst>
            </a:prstGeom>
            <a:solidFill>
              <a:schemeClr val="lt1">
                <a:alpha val="8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136"/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>
                <a:gd fmla="val 25000" name="adj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136"/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>
                <a:gd fmla="val 25000" name="adj"/>
              </a:avLst>
            </a:prstGeom>
            <a:solidFill>
              <a:schemeClr val="lt1">
                <a:alpha val="8392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116" name="Google Shape;1116;p136"/>
          <p:cNvGraphicFramePr/>
          <p:nvPr/>
        </p:nvGraphicFramePr>
        <p:xfrm>
          <a:off x="473926" y="102341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{5C48C913-FE9B-4348-A1E9-DA7C220CA993}</a:tableStyleId>
              </a:tblPr>
              <a:tblGrid>
                <a:gridCol w="4268375"/>
                <a:gridCol w="4268375"/>
              </a:tblGrid>
              <a:tr h="2251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R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51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R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1117" name="Google Shape;1117;p136"/>
          <p:cNvSpPr txBox="1"/>
          <p:nvPr>
            <p:ph type="title"/>
          </p:nvPr>
        </p:nvSpPr>
        <p:spPr>
          <a:xfrm>
            <a:off x="7908168" y="764915"/>
            <a:ext cx="3797886" cy="516998"/>
          </a:xfrm>
          <a:prstGeom prst="rect">
            <a:avLst/>
          </a:prstGeom>
          <a:gradFill>
            <a:gsLst>
              <a:gs pos="0">
                <a:srgbClr val="FFC647">
                  <a:alpha val="97647"/>
                </a:srgbClr>
              </a:gs>
              <a:gs pos="50000">
                <a:srgbClr val="FFC600"/>
              </a:gs>
              <a:gs pos="100000">
                <a:srgbClr val="E3B400"/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rbel"/>
              <a:buNone/>
            </a:pPr>
            <a:r>
              <a:rPr b="1" lang="es-E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MACRO-PROYECTOS</a:t>
            </a:r>
            <a:endParaRPr/>
          </a:p>
        </p:txBody>
      </p:sp>
      <p:sp>
        <p:nvSpPr>
          <p:cNvPr id="1118" name="Google Shape;1118;p136"/>
          <p:cNvSpPr txBox="1"/>
          <p:nvPr>
            <p:ph idx="1" type="body"/>
          </p:nvPr>
        </p:nvSpPr>
        <p:spPr>
          <a:xfrm>
            <a:off x="654691" y="1023414"/>
            <a:ext cx="3882311" cy="24931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sz="2800">
                <a:latin typeface="Century Gothic"/>
                <a:ea typeface="Century Gothic"/>
                <a:cs typeface="Century Gothic"/>
                <a:sym typeface="Century Gothic"/>
              </a:rPr>
              <a:t>REALIDAD AUMENTADA  - NIÑOS DEL CHOCO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9" name="Google Shape;1119;p136"/>
          <p:cNvSpPr txBox="1"/>
          <p:nvPr>
            <p:ph idx="3" type="body"/>
          </p:nvPr>
        </p:nvSpPr>
        <p:spPr>
          <a:xfrm>
            <a:off x="5111409" y="3650289"/>
            <a:ext cx="3528661" cy="1412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sz="2800">
                <a:latin typeface="Century Gothic"/>
                <a:ea typeface="Century Gothic"/>
                <a:cs typeface="Century Gothic"/>
                <a:sym typeface="Century Gothic"/>
              </a:rPr>
              <a:t>MODELO FAO + </a:t>
            </a:r>
            <a:r>
              <a:rPr lang="es-ES" sz="2800"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1120" name="Google Shape;1120;p136"/>
          <p:cNvSpPr txBox="1"/>
          <p:nvPr/>
        </p:nvSpPr>
        <p:spPr>
          <a:xfrm>
            <a:off x="554275" y="3322002"/>
            <a:ext cx="3882311" cy="2069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EVENTO SONY MUSIC – PIES DESCALZOS - UNAL</a:t>
            </a:r>
            <a:endParaRPr/>
          </a:p>
        </p:txBody>
      </p:sp>
      <p:sp>
        <p:nvSpPr>
          <p:cNvPr id="1121" name="Google Shape;1121;p136"/>
          <p:cNvSpPr txBox="1"/>
          <p:nvPr/>
        </p:nvSpPr>
        <p:spPr>
          <a:xfrm>
            <a:off x="5242007" y="1289437"/>
            <a:ext cx="3267466" cy="1412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RETO DE VALIENTES</a:t>
            </a:r>
            <a:endParaRPr/>
          </a:p>
        </p:txBody>
      </p:sp>
      <p:grpSp>
        <p:nvGrpSpPr>
          <p:cNvPr id="1122" name="Google Shape;1122;p136"/>
          <p:cNvGrpSpPr/>
          <p:nvPr/>
        </p:nvGrpSpPr>
        <p:grpSpPr>
          <a:xfrm>
            <a:off x="10369363" y="6061038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123" name="Google Shape;1123;p1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4" name="Google Shape;1124;p136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Google Shape;1129;p1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2705" r="22705" t="0"/>
          <a:stretch/>
        </p:blipFill>
        <p:spPr>
          <a:xfrm>
            <a:off x="6836125" y="0"/>
            <a:ext cx="535587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elemento decorativo" id="1130" name="Google Shape;1130;p137"/>
          <p:cNvGrpSpPr/>
          <p:nvPr/>
        </p:nvGrpSpPr>
        <p:grpSpPr>
          <a:xfrm>
            <a:off x="2595847" y="0"/>
            <a:ext cx="7388298" cy="6858000"/>
            <a:chOff x="1826589" y="0"/>
            <a:chExt cx="7388298" cy="6858000"/>
          </a:xfrm>
        </p:grpSpPr>
        <p:sp>
          <p:nvSpPr>
            <p:cNvPr id="1131" name="Google Shape;1131;p137"/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>
                <a:gd fmla="val 25000" name="adj"/>
              </a:avLst>
            </a:prstGeom>
            <a:solidFill>
              <a:schemeClr val="lt1">
                <a:alpha val="8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137"/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>
                <a:gd fmla="val 25000" name="adj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137"/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>
                <a:gd fmla="val 25000" name="adj"/>
              </a:avLst>
            </a:prstGeom>
            <a:solidFill>
              <a:schemeClr val="lt1">
                <a:alpha val="8392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134" name="Google Shape;1134;p137"/>
          <p:cNvGraphicFramePr/>
          <p:nvPr/>
        </p:nvGraphicFramePr>
        <p:xfrm>
          <a:off x="361504" y="130060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{5C48C913-FE9B-4348-A1E9-DA7C220CA993}</a:tableStyleId>
              </a:tblPr>
              <a:tblGrid>
                <a:gridCol w="4268375"/>
                <a:gridCol w="4268375"/>
              </a:tblGrid>
              <a:tr h="2251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R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51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7620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1135" name="Google Shape;1135;p137"/>
          <p:cNvSpPr txBox="1"/>
          <p:nvPr>
            <p:ph idx="3" type="body"/>
          </p:nvPr>
        </p:nvSpPr>
        <p:spPr>
          <a:xfrm>
            <a:off x="753364" y="1656904"/>
            <a:ext cx="3528661" cy="1412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sz="2800">
                <a:latin typeface="Century Gothic"/>
                <a:ea typeface="Century Gothic"/>
                <a:cs typeface="Century Gothic"/>
                <a:sym typeface="Century Gothic"/>
              </a:rPr>
              <a:t>BIENAL DE ARTE - ITALIA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137"/>
          <p:cNvSpPr txBox="1"/>
          <p:nvPr/>
        </p:nvSpPr>
        <p:spPr>
          <a:xfrm>
            <a:off x="2953814" y="3774686"/>
            <a:ext cx="3882311" cy="1412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DESARROLLO MODA COMUNIDAD TRANS</a:t>
            </a:r>
            <a:endParaRPr/>
          </a:p>
        </p:txBody>
      </p:sp>
      <p:sp>
        <p:nvSpPr>
          <p:cNvPr id="1137" name="Google Shape;1137;p137"/>
          <p:cNvSpPr txBox="1"/>
          <p:nvPr/>
        </p:nvSpPr>
        <p:spPr>
          <a:xfrm>
            <a:off x="5108954" y="1670748"/>
            <a:ext cx="3450848" cy="1412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MUSEO PALEONTOLÓGICO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ARGENTINA - UNAL</a:t>
            </a:r>
            <a:endParaRPr b="0" i="0" sz="2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8" name="Google Shape;1138;p137"/>
          <p:cNvSpPr txBox="1"/>
          <p:nvPr/>
        </p:nvSpPr>
        <p:spPr>
          <a:xfrm>
            <a:off x="8085202" y="682178"/>
            <a:ext cx="3797886" cy="974726"/>
          </a:xfrm>
          <a:prstGeom prst="rect">
            <a:avLst/>
          </a:prstGeom>
          <a:gradFill>
            <a:gsLst>
              <a:gs pos="0">
                <a:srgbClr val="FFC647">
                  <a:alpha val="97647"/>
                </a:srgbClr>
              </a:gs>
              <a:gs pos="50000">
                <a:srgbClr val="FFC600"/>
              </a:gs>
              <a:gs pos="100000">
                <a:srgbClr val="E3B400"/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rbel"/>
              <a:buNone/>
            </a:pPr>
            <a:r>
              <a:rPr b="1" i="0" lang="es-ES" sz="30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PROYECTOS EN ESTUDIO</a:t>
            </a:r>
            <a:endParaRPr/>
          </a:p>
        </p:txBody>
      </p:sp>
      <p:pic>
        <p:nvPicPr>
          <p:cNvPr descr="Imagen que contiene plato&#10;&#10;Descripción generada automáticamente" id="1139" name="Google Shape;1139;p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9363" y="6106948"/>
            <a:ext cx="1729687" cy="75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8"/>
          <p:cNvSpPr/>
          <p:nvPr>
            <p:ph idx="2" type="pic"/>
          </p:nvPr>
        </p:nvSpPr>
        <p:spPr>
          <a:xfrm>
            <a:off x="6464300" y="0"/>
            <a:ext cx="5727700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5" name="Google Shape;1145;p138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8339" r="8339" t="0"/>
          <a:stretch/>
        </p:blipFill>
        <p:spPr>
          <a:xfrm>
            <a:off x="0" y="0"/>
            <a:ext cx="80873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imer plano de reloj" id="1146" name="Google Shape;1146;p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7800" y="0"/>
            <a:ext cx="5727700" cy="6858000"/>
          </a:xfrm>
          <a:custGeom>
            <a:rect b="b" l="l" r="r" t="t"/>
            <a:pathLst>
              <a:path extrusionOk="0" h="6858000" w="57277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descr="elemento decorativo" id="1147" name="Google Shape;1147;p138"/>
          <p:cNvGrpSpPr/>
          <p:nvPr/>
        </p:nvGrpSpPr>
        <p:grpSpPr>
          <a:xfrm>
            <a:off x="-69850" y="3683090"/>
            <a:ext cx="7833208" cy="2547440"/>
            <a:chOff x="0" y="3808320"/>
            <a:chExt cx="7833208" cy="2547440"/>
          </a:xfrm>
        </p:grpSpPr>
        <p:sp>
          <p:nvSpPr>
            <p:cNvPr id="1148" name="Google Shape;1148;p138"/>
            <p:cNvSpPr/>
            <p:nvPr/>
          </p:nvSpPr>
          <p:spPr>
            <a:xfrm>
              <a:off x="0" y="3808320"/>
              <a:ext cx="7833208" cy="2547440"/>
            </a:xfrm>
            <a:custGeom>
              <a:rect b="b" l="l" r="r" t="t"/>
              <a:pathLst>
                <a:path extrusionOk="0" h="2547440" w="7833208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rgbClr val="334B9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138"/>
            <p:cNvSpPr/>
            <p:nvPr/>
          </p:nvSpPr>
          <p:spPr>
            <a:xfrm>
              <a:off x="1" y="3808320"/>
              <a:ext cx="7692571" cy="2547440"/>
            </a:xfrm>
            <a:custGeom>
              <a:rect b="b" l="l" r="r" t="t"/>
              <a:pathLst>
                <a:path extrusionOk="0" h="2547440" w="7692571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rgbClr val="334B9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0" name="Google Shape;1150;p138"/>
          <p:cNvSpPr txBox="1"/>
          <p:nvPr>
            <p:ph type="title"/>
          </p:nvPr>
        </p:nvSpPr>
        <p:spPr>
          <a:xfrm>
            <a:off x="-69852" y="4116705"/>
            <a:ext cx="7530825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b="1" lang="es-ES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CRECEMOS JUNTOS ?</a:t>
            </a:r>
            <a:endParaRPr/>
          </a:p>
        </p:txBody>
      </p:sp>
      <p:sp>
        <p:nvSpPr>
          <p:cNvPr id="1151" name="Google Shape;1151;p138"/>
          <p:cNvSpPr txBox="1"/>
          <p:nvPr>
            <p:ph idx="1" type="body"/>
          </p:nvPr>
        </p:nvSpPr>
        <p:spPr>
          <a:xfrm>
            <a:off x="5391149" y="4939665"/>
            <a:ext cx="1582669" cy="661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b="1" lang="es-E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EQUIPO</a:t>
            </a:r>
            <a:endParaRPr/>
          </a:p>
        </p:txBody>
      </p:sp>
      <p:sp>
        <p:nvSpPr>
          <p:cNvPr descr="elemento decorativo" id="1152" name="Google Shape;1152;p138"/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plato&#10;&#10;Descripción generada automáticamente" id="1153" name="Google Shape;1153;p1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2313" y="201448"/>
            <a:ext cx="1729687" cy="75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39"/>
          <p:cNvSpPr txBox="1"/>
          <p:nvPr>
            <p:ph type="title"/>
          </p:nvPr>
        </p:nvSpPr>
        <p:spPr>
          <a:xfrm>
            <a:off x="818147" y="725074"/>
            <a:ext cx="4168371" cy="13021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4B9A"/>
              </a:buClr>
              <a:buSzPts val="2600"/>
              <a:buFont typeface="Gill Sans"/>
              <a:buNone/>
            </a:pPr>
            <a:r>
              <a:rPr lang="es-ES" sz="2600">
                <a:solidFill>
                  <a:srgbClr val="334B9A"/>
                </a:solidFill>
              </a:rPr>
              <a:t>QUE TIENEN LOS CONSULTORES COMO UDS …</a:t>
            </a:r>
            <a:endParaRPr/>
          </a:p>
        </p:txBody>
      </p:sp>
      <p:sp>
        <p:nvSpPr>
          <p:cNvPr id="1159" name="Google Shape;1159;p139"/>
          <p:cNvSpPr/>
          <p:nvPr/>
        </p:nvSpPr>
        <p:spPr>
          <a:xfrm>
            <a:off x="5293896" y="0"/>
            <a:ext cx="6898104" cy="6858000"/>
          </a:xfrm>
          <a:prstGeom prst="rect">
            <a:avLst/>
          </a:prstGeom>
          <a:solidFill>
            <a:srgbClr val="334B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 "/>
              <a:ea typeface="Arial "/>
              <a:cs typeface="Arial "/>
              <a:sym typeface="Arial "/>
            </a:endParaRPr>
          </a:p>
        </p:txBody>
      </p:sp>
      <p:sp>
        <p:nvSpPr>
          <p:cNvPr id="1160" name="Google Shape;1160;p139"/>
          <p:cNvSpPr txBox="1"/>
          <p:nvPr>
            <p:ph idx="1" type="body"/>
          </p:nvPr>
        </p:nvSpPr>
        <p:spPr>
          <a:xfrm>
            <a:off x="6334956" y="1028122"/>
            <a:ext cx="4743862" cy="1431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DFE5"/>
              </a:buClr>
              <a:buSzPts val="1800"/>
              <a:buFont typeface="Arial"/>
              <a:buChar char="•"/>
            </a:pPr>
            <a:r>
              <a:rPr b="1" lang="es-ES" sz="1800">
                <a:latin typeface="Century Gothic"/>
                <a:ea typeface="Century Gothic"/>
                <a:cs typeface="Century Gothic"/>
                <a:sym typeface="Century Gothic"/>
              </a:rPr>
              <a:t>AUTOCONFIANZA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DFE5"/>
              </a:buClr>
              <a:buSzPts val="1800"/>
              <a:buFont typeface="Arial"/>
              <a:buChar char="•"/>
            </a:pPr>
            <a:r>
              <a:rPr b="1" lang="es-ES" sz="1800">
                <a:latin typeface="Century Gothic"/>
                <a:ea typeface="Century Gothic"/>
                <a:cs typeface="Century Gothic"/>
                <a:sym typeface="Century Gothic"/>
              </a:rPr>
              <a:t>CONOCEN MUY BIEN LO QUE HACE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DFE5"/>
              </a:buClr>
              <a:buSzPts val="1800"/>
              <a:buFont typeface="Arial"/>
              <a:buChar char="•"/>
            </a:pPr>
            <a:r>
              <a:rPr b="1" lang="es-ES" sz="1800">
                <a:latin typeface="Century Gothic"/>
                <a:ea typeface="Century Gothic"/>
                <a:cs typeface="Century Gothic"/>
                <a:sym typeface="Century Gothic"/>
              </a:rPr>
              <a:t>ADAPTAN LAS SOLUCIONES A LAS CIRCUNSTANCIAS</a:t>
            </a:r>
            <a:endParaRPr/>
          </a:p>
        </p:txBody>
      </p:sp>
      <p:sp>
        <p:nvSpPr>
          <p:cNvPr id="1161" name="Google Shape;1161;p139"/>
          <p:cNvSpPr txBox="1"/>
          <p:nvPr>
            <p:ph idx="12" type="sldNum"/>
          </p:nvPr>
        </p:nvSpPr>
        <p:spPr>
          <a:xfrm>
            <a:off x="11468844" y="6369767"/>
            <a:ext cx="3571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92E"/>
              </a:buClr>
              <a:buSzPts val="700"/>
              <a:buFont typeface="Arial "/>
              <a:buNone/>
            </a:pPr>
            <a:fld id="{00000000-1234-1234-1234-123412341234}" type="slidenum">
              <a:rPr b="0" i="1" lang="es-ES" sz="700" u="none" cap="none" strike="noStrike">
                <a:solidFill>
                  <a:srgbClr val="00292E"/>
                </a:solidFill>
                <a:latin typeface="Arial "/>
                <a:ea typeface="Arial "/>
                <a:cs typeface="Arial "/>
                <a:sym typeface="Arial "/>
              </a:rPr>
              <a:t>‹#›</a:t>
            </a:fld>
            <a:endParaRPr b="0" i="1" sz="700" u="none" cap="none" strike="noStrike">
              <a:solidFill>
                <a:srgbClr val="00292E"/>
              </a:solidFill>
              <a:latin typeface="Arial "/>
              <a:ea typeface="Arial "/>
              <a:cs typeface="Arial "/>
              <a:sym typeface="Arial "/>
            </a:endParaRPr>
          </a:p>
        </p:txBody>
      </p:sp>
      <p:pic>
        <p:nvPicPr>
          <p:cNvPr descr="Imagen que contiene reloj, medidor&#10;&#10;Descripción generada automáticamente" id="1162" name="Google Shape;1162;p139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6024" y="1057628"/>
            <a:ext cx="376237" cy="376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reloj, medidor&#10;&#10;Descripción generada automáticamente" id="1163" name="Google Shape;1163;p139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2771" y="2781223"/>
            <a:ext cx="376237" cy="376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39"/>
          <p:cNvSpPr txBox="1"/>
          <p:nvPr>
            <p:ph idx="5" type="body"/>
          </p:nvPr>
        </p:nvSpPr>
        <p:spPr>
          <a:xfrm>
            <a:off x="7282530" y="2781223"/>
            <a:ext cx="4909470" cy="1675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DFE5"/>
              </a:buClr>
              <a:buSzPts val="1800"/>
              <a:buFont typeface="Arial"/>
              <a:buChar char="•"/>
            </a:pPr>
            <a:r>
              <a:rPr b="1" lang="es-ES" sz="1800">
                <a:latin typeface="Century Gothic"/>
                <a:ea typeface="Century Gothic"/>
                <a:cs typeface="Century Gothic"/>
                <a:sym typeface="Century Gothic"/>
              </a:rPr>
              <a:t>SABEN SIMPLIFICAR … SON CONCISOS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DFE5"/>
              </a:buClr>
              <a:buSzPts val="1800"/>
              <a:buFont typeface="Arial"/>
              <a:buChar char="•"/>
            </a:pPr>
            <a:r>
              <a:rPr b="1" lang="es-ES" sz="1800">
                <a:latin typeface="Century Gothic"/>
                <a:ea typeface="Century Gothic"/>
                <a:cs typeface="Century Gothic"/>
                <a:sym typeface="Century Gothic"/>
              </a:rPr>
              <a:t>PIENSAN MAS DE UNA SOLUCION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DFE5"/>
              </a:buClr>
              <a:buSzPts val="1800"/>
              <a:buFont typeface="Arial"/>
              <a:buChar char="•"/>
            </a:pPr>
            <a:r>
              <a:rPr b="1" lang="es-ES" sz="1800">
                <a:latin typeface="Century Gothic"/>
                <a:ea typeface="Century Gothic"/>
                <a:cs typeface="Century Gothic"/>
                <a:sym typeface="Century Gothic"/>
              </a:rPr>
              <a:t>SABEN ESCUCHAR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DFE5"/>
              </a:buClr>
              <a:buSzPts val="1800"/>
              <a:buFont typeface="Arial"/>
              <a:buChar char="•"/>
            </a:pPr>
            <a:r>
              <a:rPr b="1" lang="es-ES" sz="1800">
                <a:latin typeface="Century Gothic"/>
                <a:ea typeface="Century Gothic"/>
                <a:cs typeface="Century Gothic"/>
                <a:sym typeface="Century Gothic"/>
              </a:rPr>
              <a:t>SABEN JUGAR EN EQUIPO</a:t>
            </a:r>
            <a:endParaRPr/>
          </a:p>
        </p:txBody>
      </p:sp>
      <p:pic>
        <p:nvPicPr>
          <p:cNvPr descr="Imagen que contiene reloj, medidor&#10;&#10;Descripción generada automáticamente" id="1165" name="Google Shape;1165;p139"/>
          <p:cNvPicPr preferRelativeResize="0"/>
          <p:nvPr>
            <p:ph idx="6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0979" y="4840007"/>
            <a:ext cx="376237" cy="376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139"/>
          <p:cNvSpPr txBox="1"/>
          <p:nvPr>
            <p:ph idx="7" type="body"/>
          </p:nvPr>
        </p:nvSpPr>
        <p:spPr>
          <a:xfrm>
            <a:off x="8461313" y="4840007"/>
            <a:ext cx="3730687" cy="1675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DFE5"/>
              </a:buClr>
              <a:buSzPts val="1800"/>
              <a:buFont typeface="Arial"/>
              <a:buChar char="•"/>
            </a:pPr>
            <a:r>
              <a:rPr b="1" lang="es-ES" sz="1800">
                <a:latin typeface="Century Gothic"/>
                <a:ea typeface="Century Gothic"/>
                <a:cs typeface="Century Gothic"/>
                <a:sym typeface="Century Gothic"/>
              </a:rPr>
              <a:t>SABEN COMUNICAR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DFE5"/>
              </a:buClr>
              <a:buSzPts val="1800"/>
              <a:buFont typeface="Arial"/>
              <a:buChar char="•"/>
            </a:pPr>
            <a:r>
              <a:rPr b="1" lang="es-ES" sz="1800">
                <a:latin typeface="Century Gothic"/>
                <a:ea typeface="Century Gothic"/>
                <a:cs typeface="Century Gothic"/>
                <a:sym typeface="Century Gothic"/>
              </a:rPr>
              <a:t>SABEN GANAR LA CONFIANZA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DFE5"/>
              </a:buClr>
              <a:buSzPts val="1800"/>
              <a:buFont typeface="Arial"/>
              <a:buChar char="•"/>
            </a:pPr>
            <a:r>
              <a:rPr b="1" lang="es-ES" sz="1800">
                <a:latin typeface="Century Gothic"/>
                <a:ea typeface="Century Gothic"/>
                <a:cs typeface="Century Gothic"/>
                <a:sym typeface="Century Gothic"/>
              </a:rPr>
              <a:t>RECUERDAN QUE EL CLIENTE ES LA ESTRELLA</a:t>
            </a:r>
            <a:endParaRPr/>
          </a:p>
        </p:txBody>
      </p:sp>
      <p:pic>
        <p:nvPicPr>
          <p:cNvPr descr="Imagen que contiene persona, exterior, joven, edificio&#10;&#10;Descripción generada automáticamente" id="1167" name="Google Shape;1167;p13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2985" r="2985" t="0"/>
          <a:stretch/>
        </p:blipFill>
        <p:spPr>
          <a:xfrm>
            <a:off x="0" y="2781223"/>
            <a:ext cx="6040800" cy="2736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8" name="Google Shape;1168;p139"/>
          <p:cNvGrpSpPr/>
          <p:nvPr/>
        </p:nvGrpSpPr>
        <p:grpSpPr>
          <a:xfrm>
            <a:off x="10248953" y="199368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169" name="Google Shape;1169;p1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0" name="Google Shape;1170;p139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40"/>
          <p:cNvSpPr/>
          <p:nvPr>
            <p:ph idx="2" type="pic"/>
          </p:nvPr>
        </p:nvSpPr>
        <p:spPr>
          <a:xfrm>
            <a:off x="6464300" y="0"/>
            <a:ext cx="5727700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6" name="Google Shape;1176;p140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9956" r="9956" t="0"/>
          <a:stretch/>
        </p:blipFill>
        <p:spPr>
          <a:xfrm>
            <a:off x="0" y="0"/>
            <a:ext cx="80873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140"/>
          <p:cNvSpPr txBox="1"/>
          <p:nvPr>
            <p:ph idx="1" type="body"/>
          </p:nvPr>
        </p:nvSpPr>
        <p:spPr>
          <a:xfrm>
            <a:off x="-1271814" y="7409307"/>
            <a:ext cx="5005614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78" name="Google Shape;1178;p140"/>
          <p:cNvSpPr txBox="1"/>
          <p:nvPr>
            <p:ph type="title"/>
          </p:nvPr>
        </p:nvSpPr>
        <p:spPr>
          <a:xfrm>
            <a:off x="-200673" y="3962947"/>
            <a:ext cx="5920655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b="1" lang="es-ES" sz="5400">
                <a:latin typeface="Century Gothic"/>
                <a:ea typeface="Century Gothic"/>
                <a:cs typeface="Century Gothic"/>
                <a:sym typeface="Century Gothic"/>
              </a:rPr>
              <a:t>CON SU APOYO</a:t>
            </a:r>
            <a:endParaRPr/>
          </a:p>
        </p:txBody>
      </p:sp>
      <p:sp>
        <p:nvSpPr>
          <p:cNvPr id="1179" name="Google Shape;1179;p140"/>
          <p:cNvSpPr txBox="1"/>
          <p:nvPr/>
        </p:nvSpPr>
        <p:spPr>
          <a:xfrm>
            <a:off x="7382776" y="3081765"/>
            <a:ext cx="4070999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⮚"/>
            </a:pPr>
            <a:r>
              <a:rPr b="1" i="0" lang="es-ES" sz="2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CREANDO MOMENTOS REDA – CHARLAS, TALLERES</a:t>
            </a:r>
            <a:endParaRPr/>
          </a:p>
        </p:txBody>
      </p:sp>
      <p:sp>
        <p:nvSpPr>
          <p:cNvPr id="1180" name="Google Shape;1180;p140"/>
          <p:cNvSpPr txBox="1"/>
          <p:nvPr/>
        </p:nvSpPr>
        <p:spPr>
          <a:xfrm>
            <a:off x="8020048" y="695967"/>
            <a:ext cx="3771900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⮚"/>
            </a:pPr>
            <a:r>
              <a:rPr b="1" i="0" lang="es-ES" sz="2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ASESORIA EN EL DESARROLLO DE EVENTOS - PROYECTOS</a:t>
            </a:r>
            <a:endParaRPr/>
          </a:p>
        </p:txBody>
      </p:sp>
      <p:sp>
        <p:nvSpPr>
          <p:cNvPr id="1181" name="Google Shape;1181;p140"/>
          <p:cNvSpPr txBox="1"/>
          <p:nvPr/>
        </p:nvSpPr>
        <p:spPr>
          <a:xfrm>
            <a:off x="6950345" y="5067454"/>
            <a:ext cx="474734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⮚"/>
            </a:pPr>
            <a:r>
              <a:rPr b="1" i="0" lang="es-ES" sz="2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CREACION DE PROYECTOS</a:t>
            </a:r>
            <a:endParaRPr/>
          </a:p>
        </p:txBody>
      </p:sp>
      <p:sp>
        <p:nvSpPr>
          <p:cNvPr id="1182" name="Google Shape;1182;p140"/>
          <p:cNvSpPr txBox="1"/>
          <p:nvPr/>
        </p:nvSpPr>
        <p:spPr>
          <a:xfrm>
            <a:off x="2957942" y="4696902"/>
            <a:ext cx="2463659" cy="822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s-ES" sz="3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queremos</a:t>
            </a:r>
            <a:endParaRPr/>
          </a:p>
        </p:txBody>
      </p:sp>
      <p:grpSp>
        <p:nvGrpSpPr>
          <p:cNvPr id="1183" name="Google Shape;1183;p140"/>
          <p:cNvGrpSpPr/>
          <p:nvPr/>
        </p:nvGrpSpPr>
        <p:grpSpPr>
          <a:xfrm>
            <a:off x="10172700" y="5917186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184" name="Google Shape;1184;p1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5" name="Google Shape;1185;p140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698" l="0" r="0" t="4698"/>
          <a:stretch/>
        </p:blipFill>
        <p:spPr>
          <a:xfrm>
            <a:off x="838200" y="0"/>
            <a:ext cx="11353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1"/>
          <p:cNvSpPr txBox="1"/>
          <p:nvPr>
            <p:ph type="title"/>
          </p:nvPr>
        </p:nvSpPr>
        <p:spPr>
          <a:xfrm>
            <a:off x="8296179" y="5250600"/>
            <a:ext cx="3545503" cy="5643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</a:pPr>
            <a:r>
              <a:rPr lang="es-ES"/>
              <a:t>GRACIAS</a:t>
            </a:r>
            <a:endParaRPr/>
          </a:p>
        </p:txBody>
      </p:sp>
      <p:sp>
        <p:nvSpPr>
          <p:cNvPr id="1192" name="Google Shape;1192;p141"/>
          <p:cNvSpPr/>
          <p:nvPr/>
        </p:nvSpPr>
        <p:spPr>
          <a:xfrm>
            <a:off x="212035" y="3429000"/>
            <a:ext cx="450574" cy="11960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193" name="Google Shape;1193;p141"/>
          <p:cNvGrpSpPr/>
          <p:nvPr/>
        </p:nvGrpSpPr>
        <p:grpSpPr>
          <a:xfrm rot="-5400000">
            <a:off x="-214580" y="3709647"/>
            <a:ext cx="1196009" cy="634717"/>
            <a:chOff x="8212013" y="2801925"/>
            <a:chExt cx="2787753" cy="1234167"/>
          </a:xfrm>
        </p:grpSpPr>
        <p:pic>
          <p:nvPicPr>
            <p:cNvPr descr="Imagen que contiene plato&#10;&#10;Descripción generada automáticamente" id="1194" name="Google Shape;1194;p1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5" name="Google Shape;1195;p141"/>
            <p:cNvSpPr txBox="1"/>
            <p:nvPr/>
          </p:nvSpPr>
          <p:spPr>
            <a:xfrm>
              <a:off x="8736093" y="2801925"/>
              <a:ext cx="1739594" cy="3590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Century Gothic"/>
                <a:buNone/>
              </a:pPr>
              <a:r>
                <a:rPr b="1" i="0" lang="es-ES" sz="6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sp>
        <p:nvSpPr>
          <p:cNvPr id="1196" name="Google Shape;1196;p141"/>
          <p:cNvSpPr/>
          <p:nvPr/>
        </p:nvSpPr>
        <p:spPr>
          <a:xfrm>
            <a:off x="76340" y="6049108"/>
            <a:ext cx="586269" cy="634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Resultado de imagen para icono facebook" id="1197" name="Google Shape;1197;p1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83668" y="6040893"/>
            <a:ext cx="385762" cy="385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icono instagram png" id="1198" name="Google Shape;1198;p1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00907" y="5889552"/>
            <a:ext cx="688443" cy="688443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141"/>
          <p:cNvSpPr txBox="1"/>
          <p:nvPr/>
        </p:nvSpPr>
        <p:spPr>
          <a:xfrm>
            <a:off x="9538549" y="6049108"/>
            <a:ext cx="26534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Gill Sans"/>
              <a:buNone/>
            </a:pPr>
            <a:r>
              <a:rPr b="0" i="0" lang="es-ES" sz="18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Reda.Colombia@gmail.com</a:t>
            </a:r>
            <a:endParaRPr/>
          </a:p>
        </p:txBody>
      </p:sp>
      <p:cxnSp>
        <p:nvCxnSpPr>
          <p:cNvPr id="1200" name="Google Shape;1200;p141"/>
          <p:cNvCxnSpPr/>
          <p:nvPr/>
        </p:nvCxnSpPr>
        <p:spPr>
          <a:xfrm>
            <a:off x="9538549" y="5814935"/>
            <a:ext cx="0" cy="76306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01" name="Google Shape;1201;p141"/>
          <p:cNvSpPr/>
          <p:nvPr/>
        </p:nvSpPr>
        <p:spPr>
          <a:xfrm>
            <a:off x="838201" y="5244756"/>
            <a:ext cx="7133620" cy="76306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0012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0" i="0" lang="es-ES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Nydia T. Carrizosa Moscoso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0" i="0" lang="es-ES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Andrés Felipe Briceño Niño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42"/>
          <p:cNvSpPr txBox="1"/>
          <p:nvPr>
            <p:ph type="title"/>
          </p:nvPr>
        </p:nvSpPr>
        <p:spPr>
          <a:xfrm>
            <a:off x="903680" y="2793765"/>
            <a:ext cx="5433620" cy="168649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s-ES" sz="6000">
                <a:latin typeface="Century Gothic"/>
                <a:ea typeface="Century Gothic"/>
                <a:cs typeface="Century Gothic"/>
                <a:sym typeface="Century Gothic"/>
              </a:rPr>
              <a:t>BANCO DE PROYECTOS</a:t>
            </a:r>
            <a:endParaRPr/>
          </a:p>
        </p:txBody>
      </p:sp>
      <p:pic>
        <p:nvPicPr>
          <p:cNvPr id="1207" name="Google Shape;1207;p142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9006" l="0" r="0" t="9006"/>
          <a:stretch/>
        </p:blipFill>
        <p:spPr>
          <a:xfrm>
            <a:off x="6604000" y="0"/>
            <a:ext cx="5588000" cy="687224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1208" name="Google Shape;1208;p142"/>
          <p:cNvSpPr txBox="1"/>
          <p:nvPr>
            <p:ph idx="11" type="ftr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Calibri"/>
              <a:buNone/>
            </a:pPr>
            <a:r>
              <a:rPr b="0" i="0" lang="es-ES" sz="12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Agregar un pie de página</a:t>
            </a:r>
            <a:endParaRPr/>
          </a:p>
        </p:txBody>
      </p:sp>
      <p:sp>
        <p:nvSpPr>
          <p:cNvPr id="1209" name="Google Shape;1209;p142"/>
          <p:cNvSpPr txBox="1"/>
          <p:nvPr>
            <p:ph idx="12" type="sldNum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0" name="Google Shape;1210;p142"/>
          <p:cNvGrpSpPr/>
          <p:nvPr/>
        </p:nvGrpSpPr>
        <p:grpSpPr>
          <a:xfrm>
            <a:off x="10248953" y="199368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211" name="Google Shape;1211;p1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2" name="Google Shape;1212;p142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ew ideas with innovation and creativity concept." id="920" name="Google Shape;920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ideas with innovation and creativity concept." id="921" name="Google Shape;921;p125"/>
          <p:cNvPicPr preferRelativeResize="0"/>
          <p:nvPr/>
        </p:nvPicPr>
        <p:blipFill rotWithShape="1">
          <a:blip r:embed="rId4">
            <a:alphaModFix/>
          </a:blip>
          <a:srcRect b="17214" l="17882" r="37234" t="19453"/>
          <a:stretch/>
        </p:blipFill>
        <p:spPr>
          <a:xfrm>
            <a:off x="2066158" y="1352549"/>
            <a:ext cx="5472154" cy="434340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Imagen que contiene plato&#10;&#10;Descripción generada automáticamente" id="922" name="Google Shape;922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6621" y="2667120"/>
            <a:ext cx="3143145" cy="1368972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125"/>
          <p:cNvSpPr txBox="1"/>
          <p:nvPr/>
        </p:nvSpPr>
        <p:spPr>
          <a:xfrm>
            <a:off x="8739616" y="2691184"/>
            <a:ext cx="99916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Fundación</a:t>
            </a:r>
            <a:endParaRPr/>
          </a:p>
        </p:txBody>
      </p:sp>
      <p:sp>
        <p:nvSpPr>
          <p:cNvPr id="924" name="Google Shape;924;p125"/>
          <p:cNvSpPr txBox="1"/>
          <p:nvPr/>
        </p:nvSpPr>
        <p:spPr>
          <a:xfrm>
            <a:off x="8493239" y="4016048"/>
            <a:ext cx="14919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Desde 2016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rgbClr val="000000"/>
        </a:solidFill>
      </p:bgPr>
    </p:bg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4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8" name="Google Shape;1218;p143"/>
          <p:cNvPicPr preferRelativeResize="0"/>
          <p:nvPr/>
        </p:nvPicPr>
        <p:blipFill rotWithShape="1">
          <a:blip r:embed="rId3">
            <a:alphaModFix amt="50000"/>
          </a:blip>
          <a:srcRect b="15730" l="0" r="0" t="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143"/>
          <p:cNvSpPr txBox="1"/>
          <p:nvPr>
            <p:ph type="ctrTitle"/>
          </p:nvPr>
        </p:nvSpPr>
        <p:spPr>
          <a:xfrm>
            <a:off x="1524000" y="1122362"/>
            <a:ext cx="9144000" cy="20860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es-ES" sz="5400">
                <a:solidFill>
                  <a:srgbClr val="FFFFFF"/>
                </a:solidFill>
              </a:rPr>
              <a:t>RETO DE </a:t>
            </a:r>
            <a:br>
              <a:rPr lang="es-ES" sz="5400">
                <a:solidFill>
                  <a:srgbClr val="FFFFFF"/>
                </a:solidFill>
              </a:rPr>
            </a:br>
            <a:r>
              <a:rPr b="1" lang="es-ES" sz="9540">
                <a:solidFill>
                  <a:srgbClr val="FFFFFF"/>
                </a:solidFill>
              </a:rPr>
              <a:t>V</a:t>
            </a:r>
            <a:r>
              <a:rPr b="1" lang="es-ES" sz="12960">
                <a:solidFill>
                  <a:srgbClr val="FFFF00"/>
                </a:solidFill>
              </a:rPr>
              <a:t>A</a:t>
            </a:r>
            <a:r>
              <a:rPr b="1" lang="es-ES" sz="9540">
                <a:solidFill>
                  <a:srgbClr val="FFFFFF"/>
                </a:solidFill>
              </a:rPr>
              <a:t>LIENTES</a:t>
            </a:r>
            <a:endParaRPr/>
          </a:p>
        </p:txBody>
      </p:sp>
      <p:sp>
        <p:nvSpPr>
          <p:cNvPr id="1220" name="Google Shape;1220;p143"/>
          <p:cNvSpPr txBox="1"/>
          <p:nvPr>
            <p:ph idx="1" type="subTitle"/>
          </p:nvPr>
        </p:nvSpPr>
        <p:spPr>
          <a:xfrm>
            <a:off x="388882" y="3781584"/>
            <a:ext cx="11593851" cy="2335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Metodología inspirada en el SER que busca descubrir, desarrollar habilidades, gustos, intereses, desarrollo socio-económico y cultural en lo personal y en su región.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Los VALIENTES buscan el desarrollo de competencias desde ejes temáticos del SER emprendedor,  BRILLAR en sus acciones,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SABER emprender y HACERLO con éxito.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1" name="Google Shape;1221;p143"/>
          <p:cNvGrpSpPr/>
          <p:nvPr/>
        </p:nvGrpSpPr>
        <p:grpSpPr>
          <a:xfrm>
            <a:off x="10248953" y="199368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222" name="Google Shape;1222;p1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3" name="Google Shape;1223;p143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rgbClr val="414141"/>
        </a:solidFill>
      </p:bgPr>
    </p:bg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44"/>
          <p:cNvSpPr txBox="1"/>
          <p:nvPr>
            <p:ph type="ctrTitle"/>
          </p:nvPr>
        </p:nvSpPr>
        <p:spPr>
          <a:xfrm>
            <a:off x="6361043" y="716154"/>
            <a:ext cx="5512905" cy="38831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es-ES" sz="2200">
                <a:latin typeface="Arial"/>
                <a:ea typeface="Arial"/>
                <a:cs typeface="Arial"/>
                <a:sym typeface="Arial"/>
              </a:rPr>
              <a:t>Desarrollar competencias para la generación de empleo en los habitantes del municipio La Candelaria, en el Valle del Cauca, tomando como pilar el emprendimiento y la innovación en el marco de las ventajas competitivas y la vocación. Enmarcado en el ordenamiento territorial y la necesidad de diversificar la productividad en el municipio, con el fin de dar desarrollo rural integral sostenible y dar identidad social y cultural. </a:t>
            </a:r>
            <a:endParaRPr/>
          </a:p>
        </p:txBody>
      </p:sp>
      <p:sp>
        <p:nvSpPr>
          <p:cNvPr id="1229" name="Google Shape;1229;p144"/>
          <p:cNvSpPr txBox="1"/>
          <p:nvPr>
            <p:ph idx="1" type="subTitle"/>
          </p:nvPr>
        </p:nvSpPr>
        <p:spPr>
          <a:xfrm>
            <a:off x="7162799" y="4956006"/>
            <a:ext cx="3909391" cy="1147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es-ES" sz="6000">
                <a:latin typeface="Century Gothic"/>
                <a:ea typeface="Century Gothic"/>
                <a:cs typeface="Century Gothic"/>
                <a:sym typeface="Century Gothic"/>
              </a:rPr>
              <a:t>OBJETIVO</a:t>
            </a:r>
            <a:endParaRPr/>
          </a:p>
        </p:txBody>
      </p:sp>
      <p:sp>
        <p:nvSpPr>
          <p:cNvPr id="1230" name="Google Shape;1230;p144"/>
          <p:cNvSpPr/>
          <p:nvPr/>
        </p:nvSpPr>
        <p:spPr>
          <a:xfrm flipH="1">
            <a:off x="0" y="0"/>
            <a:ext cx="6172782" cy="6858000"/>
          </a:xfrm>
          <a:custGeom>
            <a:rect b="b" l="l" r="r" t="t"/>
            <a:pathLst>
              <a:path extrusionOk="0" h="6858000" w="6172782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1" name="Google Shape;1231;p144"/>
          <p:cNvPicPr preferRelativeResize="0"/>
          <p:nvPr/>
        </p:nvPicPr>
        <p:blipFill rotWithShape="1">
          <a:blip r:embed="rId3">
            <a:alphaModFix/>
          </a:blip>
          <a:srcRect b="10241" l="0" r="0" t="25722"/>
          <a:stretch/>
        </p:blipFill>
        <p:spPr>
          <a:xfrm>
            <a:off x="20" y="10"/>
            <a:ext cx="6024134" cy="6857990"/>
          </a:xfrm>
          <a:custGeom>
            <a:rect b="b" l="l" r="r" t="t"/>
            <a:pathLst>
              <a:path extrusionOk="0" h="6858000" w="6024154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232" name="Google Shape;1232;p144"/>
          <p:cNvGrpSpPr/>
          <p:nvPr/>
        </p:nvGrpSpPr>
        <p:grpSpPr>
          <a:xfrm>
            <a:off x="318052" y="281354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233" name="Google Shape;1233;p1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4" name="Google Shape;1234;p144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sp>
        <p:nvSpPr>
          <p:cNvPr id="1235" name="Google Shape;1235;p144"/>
          <p:cNvSpPr txBox="1"/>
          <p:nvPr/>
        </p:nvSpPr>
        <p:spPr>
          <a:xfrm>
            <a:off x="127676" y="5529937"/>
            <a:ext cx="33797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Carlos Valdés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 Futbolista Selección Colombia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Ciudad Bolívar – Bogotá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lt1"/>
        </a:solidFill>
      </p:bgPr>
    </p:bg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45"/>
          <p:cNvSpPr txBox="1"/>
          <p:nvPr>
            <p:ph type="ctrTitle"/>
          </p:nvPr>
        </p:nvSpPr>
        <p:spPr>
          <a:xfrm>
            <a:off x="901148" y="3540673"/>
            <a:ext cx="10309993" cy="15614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ES" sz="1800">
                <a:latin typeface="Arial"/>
                <a:ea typeface="Arial"/>
                <a:cs typeface="Arial"/>
                <a:sym typeface="Arial"/>
              </a:rPr>
              <a:t>Desarrollar un proceso de formación en empleabilidad y emprendimiento coherente con vocación al servicio, cooperación, construyendo confianza entre sus habitantes; que responde a las normas, pluralidad de la identidad de la población, promoción de inclusión, protección, bienestar e implementación de recursos sostenibles, promoción de potencialidades de la población, la inversión de la responsabilidad social empresarial del sector productivo.</a:t>
            </a:r>
            <a:endParaRPr/>
          </a:p>
        </p:txBody>
      </p:sp>
      <p:sp>
        <p:nvSpPr>
          <p:cNvPr id="1241" name="Google Shape;1241;p145"/>
          <p:cNvSpPr txBox="1"/>
          <p:nvPr>
            <p:ph idx="1" type="subTitle"/>
          </p:nvPr>
        </p:nvSpPr>
        <p:spPr>
          <a:xfrm>
            <a:off x="1382597" y="5376672"/>
            <a:ext cx="9426806" cy="564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70"/>
              <a:buNone/>
            </a:pPr>
            <a:r>
              <a:rPr lang="es-ES" sz="4070"/>
              <a:t>OFERTA DE VALOR</a:t>
            </a:r>
            <a:endParaRPr/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35"/>
              <a:buNone/>
            </a:pPr>
            <a:r>
              <a:t/>
            </a:r>
            <a:endParaRPr sz="2035"/>
          </a:p>
        </p:txBody>
      </p:sp>
      <p:grpSp>
        <p:nvGrpSpPr>
          <p:cNvPr id="1242" name="Google Shape;1242;p145"/>
          <p:cNvGrpSpPr/>
          <p:nvPr/>
        </p:nvGrpSpPr>
        <p:grpSpPr>
          <a:xfrm>
            <a:off x="4540045" y="919232"/>
            <a:ext cx="3111910" cy="2465933"/>
            <a:chOff x="7807230" y="2012810"/>
            <a:chExt cx="3251252" cy="3459865"/>
          </a:xfrm>
        </p:grpSpPr>
        <p:sp>
          <p:nvSpPr>
            <p:cNvPr id="1243" name="Google Shape;1243;p145"/>
            <p:cNvSpPr/>
            <p:nvPr/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 scaled="0"/>
            </a:gradFill>
            <a:ln>
              <a:noFill/>
            </a:ln>
            <a:effectLst>
              <a:outerShdw blurRad="127000" sx="98000" rotWithShape="0" algn="tl" dir="4740000" dist="190500" sy="98000">
                <a:srgbClr val="000000">
                  <a:alpha val="3372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145"/>
            <p:cNvSpPr/>
            <p:nvPr/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cap="flat" cmpd="sng" w="76200">
              <a:solidFill>
                <a:srgbClr val="4C4C4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5" name="Google Shape;1245;p145"/>
          <p:cNvSpPr/>
          <p:nvPr/>
        </p:nvSpPr>
        <p:spPr>
          <a:xfrm>
            <a:off x="4700692" y="1077778"/>
            <a:ext cx="2790616" cy="2148840"/>
          </a:xfrm>
          <a:prstGeom prst="rect">
            <a:avLst/>
          </a:prstGeom>
          <a:solidFill>
            <a:srgbClr val="FFFFFE"/>
          </a:solidFill>
          <a:ln cap="flat" cmpd="sng" w="9525">
            <a:solidFill>
              <a:srgbClr val="E7E6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6" name="Google Shape;1246;p145"/>
          <p:cNvPicPr preferRelativeResize="0"/>
          <p:nvPr/>
        </p:nvPicPr>
        <p:blipFill rotWithShape="1">
          <a:blip r:embed="rId3">
            <a:alphaModFix/>
          </a:blip>
          <a:srcRect b="2" l="6919" r="2631" t="0"/>
          <a:stretch/>
        </p:blipFill>
        <p:spPr>
          <a:xfrm>
            <a:off x="4861560" y="1237798"/>
            <a:ext cx="2468880" cy="182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7" name="Google Shape;1247;p145"/>
          <p:cNvCxnSpPr/>
          <p:nvPr/>
        </p:nvCxnSpPr>
        <p:spPr>
          <a:xfrm>
            <a:off x="5775960" y="5277717"/>
            <a:ext cx="640080" cy="0"/>
          </a:xfrm>
          <a:prstGeom prst="straightConnector1">
            <a:avLst/>
          </a:prstGeom>
          <a:noFill/>
          <a:ln cap="flat" cmpd="sng" w="28575">
            <a:solidFill>
              <a:srgbClr val="D19E4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Imagen que contiene plato&#10;&#10;Descripción generada automáticamente" id="1248" name="Google Shape;1248;p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38354" y="392763"/>
            <a:ext cx="1572787" cy="685015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45"/>
          <p:cNvSpPr/>
          <p:nvPr/>
        </p:nvSpPr>
        <p:spPr>
          <a:xfrm>
            <a:off x="9881355" y="1124929"/>
            <a:ext cx="928048" cy="850124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100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lt1"/>
        </a:solidFill>
      </p:bgPr>
    </p:bg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46"/>
          <p:cNvSpPr/>
          <p:nvPr/>
        </p:nvSpPr>
        <p:spPr>
          <a:xfrm>
            <a:off x="0" y="0"/>
            <a:ext cx="1219169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5" name="Google Shape;1255;p146"/>
          <p:cNvPicPr preferRelativeResize="0"/>
          <p:nvPr/>
        </p:nvPicPr>
        <p:blipFill rotWithShape="1">
          <a:blip r:embed="rId3">
            <a:alphaModFix/>
          </a:blip>
          <a:srcRect b="15458" l="0" r="-1" t="446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146"/>
          <p:cNvSpPr txBox="1"/>
          <p:nvPr>
            <p:ph idx="1" type="subTitle"/>
          </p:nvPr>
        </p:nvSpPr>
        <p:spPr>
          <a:xfrm>
            <a:off x="6836788" y="574990"/>
            <a:ext cx="4711745" cy="16445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85"/>
              <a:buNone/>
            </a:pPr>
            <a:r>
              <a:rPr lang="es-ES" sz="418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OPERATIVO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890"/>
              <a:buNone/>
            </a:pPr>
            <a:r>
              <a:rPr lang="es-ES" sz="589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PEDAGÓGICO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5"/>
              <a:buNone/>
            </a:pPr>
            <a:r>
              <a:t/>
            </a:r>
            <a:endParaRPr sz="1395">
              <a:solidFill>
                <a:srgbClr val="000000"/>
              </a:solidFill>
            </a:endParaRPr>
          </a:p>
        </p:txBody>
      </p:sp>
      <p:sp>
        <p:nvSpPr>
          <p:cNvPr id="1258" name="Google Shape;1258;p146"/>
          <p:cNvSpPr txBox="1"/>
          <p:nvPr/>
        </p:nvSpPr>
        <p:spPr>
          <a:xfrm>
            <a:off x="6687352" y="2346137"/>
            <a:ext cx="1746579" cy="754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APRENDIZAJE </a:t>
            </a:r>
            <a:r>
              <a:rPr b="1" i="0" lang="es-E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COLECTIVO</a:t>
            </a:r>
            <a:endParaRPr/>
          </a:p>
        </p:txBody>
      </p:sp>
      <p:sp>
        <p:nvSpPr>
          <p:cNvPr id="1259" name="Google Shape;1259;p146"/>
          <p:cNvSpPr txBox="1"/>
          <p:nvPr/>
        </p:nvSpPr>
        <p:spPr>
          <a:xfrm>
            <a:off x="6476746" y="3751999"/>
            <a:ext cx="2123344" cy="754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APRENDIZAJE </a:t>
            </a:r>
            <a:r>
              <a:rPr b="1" i="0" lang="es-E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AUDIOVISUAL</a:t>
            </a:r>
            <a:endParaRPr/>
          </a:p>
        </p:txBody>
      </p:sp>
      <p:sp>
        <p:nvSpPr>
          <p:cNvPr id="1260" name="Google Shape;1260;p146"/>
          <p:cNvSpPr txBox="1"/>
          <p:nvPr/>
        </p:nvSpPr>
        <p:spPr>
          <a:xfrm>
            <a:off x="6498969" y="5201448"/>
            <a:ext cx="2123344" cy="754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APRENDIZAJE </a:t>
            </a:r>
            <a:r>
              <a:rPr b="1" i="0" lang="es-E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EXPERIENCIAL</a:t>
            </a:r>
            <a:endParaRPr/>
          </a:p>
        </p:txBody>
      </p:sp>
      <p:cxnSp>
        <p:nvCxnSpPr>
          <p:cNvPr id="1261" name="Google Shape;1261;p146"/>
          <p:cNvCxnSpPr/>
          <p:nvPr/>
        </p:nvCxnSpPr>
        <p:spPr>
          <a:xfrm>
            <a:off x="9177848" y="2237701"/>
            <a:ext cx="0" cy="97092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2" name="Google Shape;1262;p146"/>
          <p:cNvSpPr txBox="1"/>
          <p:nvPr/>
        </p:nvSpPr>
        <p:spPr>
          <a:xfrm>
            <a:off x="9516855" y="2184006"/>
            <a:ext cx="167217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Conceptos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Casos Tipo</a:t>
            </a:r>
            <a:endParaRPr/>
          </a:p>
        </p:txBody>
      </p:sp>
      <p:cxnSp>
        <p:nvCxnSpPr>
          <p:cNvPr id="1263" name="Google Shape;1263;p146"/>
          <p:cNvCxnSpPr/>
          <p:nvPr/>
        </p:nvCxnSpPr>
        <p:spPr>
          <a:xfrm>
            <a:off x="9192660" y="3610870"/>
            <a:ext cx="0" cy="97092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4" name="Google Shape;1264;p146"/>
          <p:cNvCxnSpPr/>
          <p:nvPr/>
        </p:nvCxnSpPr>
        <p:spPr>
          <a:xfrm>
            <a:off x="9192660" y="5093012"/>
            <a:ext cx="0" cy="97092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5" name="Google Shape;1265;p146"/>
          <p:cNvSpPr txBox="1"/>
          <p:nvPr/>
        </p:nvSpPr>
        <p:spPr>
          <a:xfrm>
            <a:off x="9516855" y="3554227"/>
            <a:ext cx="235043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Videos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Conversatorios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Inmersión al Mundo Digital</a:t>
            </a:r>
            <a:endParaRPr/>
          </a:p>
        </p:txBody>
      </p:sp>
      <p:sp>
        <p:nvSpPr>
          <p:cNvPr id="1266" name="Google Shape;1266;p146"/>
          <p:cNvSpPr txBox="1"/>
          <p:nvPr/>
        </p:nvSpPr>
        <p:spPr>
          <a:xfrm>
            <a:off x="9516974" y="5255308"/>
            <a:ext cx="235031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Evaluación Crítica del entorno</a:t>
            </a:r>
            <a:endParaRPr/>
          </a:p>
        </p:txBody>
      </p:sp>
      <p:sp>
        <p:nvSpPr>
          <p:cNvPr id="1267" name="Google Shape;1267;p146"/>
          <p:cNvSpPr/>
          <p:nvPr/>
        </p:nvSpPr>
        <p:spPr>
          <a:xfrm rot="5400000">
            <a:off x="7368578" y="3246009"/>
            <a:ext cx="384126" cy="345600"/>
          </a:xfrm>
          <a:prstGeom prst="chevron">
            <a:avLst>
              <a:gd fmla="val 69172" name="adj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146"/>
          <p:cNvSpPr/>
          <p:nvPr/>
        </p:nvSpPr>
        <p:spPr>
          <a:xfrm rot="5400000">
            <a:off x="7368578" y="4633275"/>
            <a:ext cx="384126" cy="345600"/>
          </a:xfrm>
          <a:prstGeom prst="chevron">
            <a:avLst>
              <a:gd fmla="val 69172" name="adj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146"/>
          <p:cNvSpPr txBox="1"/>
          <p:nvPr/>
        </p:nvSpPr>
        <p:spPr>
          <a:xfrm>
            <a:off x="1643270" y="1397286"/>
            <a:ext cx="280040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Edna Liliana Murillo Valencia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Periodista y Líder Afro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Beneficiada Desarrollo de Marca</a:t>
            </a:r>
            <a:endParaRPr/>
          </a:p>
        </p:txBody>
      </p:sp>
      <p:pic>
        <p:nvPicPr>
          <p:cNvPr descr="Imagen que contiene plato&#10;&#10;Descripción generada automáticamente" id="1270" name="Google Shape;1270;p1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342" y="5955501"/>
            <a:ext cx="1572787" cy="685015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p146"/>
          <p:cNvSpPr txBox="1"/>
          <p:nvPr/>
        </p:nvSpPr>
        <p:spPr>
          <a:xfrm>
            <a:off x="7036963" y="6094204"/>
            <a:ext cx="431139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Max por taller. 35 Personas. Tiempo por Módulo Aprox. 3 Horas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lt1"/>
        </a:solidFill>
      </p:bgPr>
    </p:bg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47"/>
          <p:cNvSpPr/>
          <p:nvPr/>
        </p:nvSpPr>
        <p:spPr>
          <a:xfrm>
            <a:off x="0" y="0"/>
            <a:ext cx="1219169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7" name="Google Shape;1277;p147"/>
          <p:cNvPicPr preferRelativeResize="0"/>
          <p:nvPr/>
        </p:nvPicPr>
        <p:blipFill rotWithShape="1">
          <a:blip r:embed="rId3">
            <a:alphaModFix/>
          </a:blip>
          <a:srcRect b="15458" l="0" r="-1" t="446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147"/>
          <p:cNvSpPr txBox="1"/>
          <p:nvPr>
            <p:ph idx="1" type="subTitle"/>
          </p:nvPr>
        </p:nvSpPr>
        <p:spPr>
          <a:xfrm>
            <a:off x="6836788" y="574990"/>
            <a:ext cx="4711745" cy="16445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85"/>
              <a:buNone/>
            </a:pPr>
            <a:r>
              <a:rPr lang="es-ES" sz="418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OPERATIVO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890"/>
              <a:buNone/>
            </a:pPr>
            <a:r>
              <a:rPr lang="es-ES" sz="589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PEDAGÓGICO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5"/>
              <a:buNone/>
            </a:pPr>
            <a:r>
              <a:t/>
            </a:r>
            <a:endParaRPr sz="1395">
              <a:solidFill>
                <a:srgbClr val="000000"/>
              </a:solidFill>
            </a:endParaRPr>
          </a:p>
        </p:txBody>
      </p:sp>
      <p:sp>
        <p:nvSpPr>
          <p:cNvPr id="1280" name="Google Shape;1280;p147"/>
          <p:cNvSpPr txBox="1"/>
          <p:nvPr/>
        </p:nvSpPr>
        <p:spPr>
          <a:xfrm>
            <a:off x="6687352" y="2346137"/>
            <a:ext cx="1746579" cy="754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APRENDIZAJE </a:t>
            </a:r>
            <a:r>
              <a:rPr b="1" i="0" lang="es-E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COLECTIVO</a:t>
            </a:r>
            <a:endParaRPr/>
          </a:p>
        </p:txBody>
      </p:sp>
      <p:sp>
        <p:nvSpPr>
          <p:cNvPr id="1281" name="Google Shape;1281;p147"/>
          <p:cNvSpPr txBox="1"/>
          <p:nvPr/>
        </p:nvSpPr>
        <p:spPr>
          <a:xfrm>
            <a:off x="6476746" y="3751999"/>
            <a:ext cx="2123344" cy="754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APRENDIZAJE </a:t>
            </a:r>
            <a:r>
              <a:rPr b="1" i="0" lang="es-E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AUDIOVISUAL</a:t>
            </a:r>
            <a:endParaRPr/>
          </a:p>
        </p:txBody>
      </p:sp>
      <p:sp>
        <p:nvSpPr>
          <p:cNvPr id="1282" name="Google Shape;1282;p147"/>
          <p:cNvSpPr txBox="1"/>
          <p:nvPr/>
        </p:nvSpPr>
        <p:spPr>
          <a:xfrm>
            <a:off x="6498969" y="5201448"/>
            <a:ext cx="2123344" cy="754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APRENDIZAJE </a:t>
            </a:r>
            <a:r>
              <a:rPr b="1" i="0" lang="es-E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EXPERIENCIAL</a:t>
            </a:r>
            <a:endParaRPr/>
          </a:p>
        </p:txBody>
      </p:sp>
      <p:cxnSp>
        <p:nvCxnSpPr>
          <p:cNvPr id="1283" name="Google Shape;1283;p147"/>
          <p:cNvCxnSpPr/>
          <p:nvPr/>
        </p:nvCxnSpPr>
        <p:spPr>
          <a:xfrm>
            <a:off x="9177848" y="2237701"/>
            <a:ext cx="0" cy="97092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84" name="Google Shape;1284;p147"/>
          <p:cNvSpPr txBox="1"/>
          <p:nvPr/>
        </p:nvSpPr>
        <p:spPr>
          <a:xfrm>
            <a:off x="9516855" y="2184006"/>
            <a:ext cx="167217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Conceptos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Casos Tipo</a:t>
            </a:r>
            <a:endParaRPr/>
          </a:p>
        </p:txBody>
      </p:sp>
      <p:cxnSp>
        <p:nvCxnSpPr>
          <p:cNvPr id="1285" name="Google Shape;1285;p147"/>
          <p:cNvCxnSpPr/>
          <p:nvPr/>
        </p:nvCxnSpPr>
        <p:spPr>
          <a:xfrm>
            <a:off x="9192660" y="3610870"/>
            <a:ext cx="0" cy="97092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6" name="Google Shape;1286;p147"/>
          <p:cNvCxnSpPr/>
          <p:nvPr/>
        </p:nvCxnSpPr>
        <p:spPr>
          <a:xfrm>
            <a:off x="9192660" y="5093012"/>
            <a:ext cx="0" cy="97092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87" name="Google Shape;1287;p147"/>
          <p:cNvSpPr txBox="1"/>
          <p:nvPr/>
        </p:nvSpPr>
        <p:spPr>
          <a:xfrm>
            <a:off x="9516855" y="3554227"/>
            <a:ext cx="235043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Videos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Conversatorios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Inmersión al Mundo Digital</a:t>
            </a:r>
            <a:endParaRPr/>
          </a:p>
        </p:txBody>
      </p:sp>
      <p:sp>
        <p:nvSpPr>
          <p:cNvPr id="1288" name="Google Shape;1288;p147"/>
          <p:cNvSpPr txBox="1"/>
          <p:nvPr/>
        </p:nvSpPr>
        <p:spPr>
          <a:xfrm>
            <a:off x="9516974" y="5255308"/>
            <a:ext cx="235031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Evaluación Crítica del entorno</a:t>
            </a:r>
            <a:endParaRPr/>
          </a:p>
        </p:txBody>
      </p:sp>
      <p:sp>
        <p:nvSpPr>
          <p:cNvPr id="1289" name="Google Shape;1289;p147"/>
          <p:cNvSpPr/>
          <p:nvPr/>
        </p:nvSpPr>
        <p:spPr>
          <a:xfrm rot="5400000">
            <a:off x="7368578" y="3246009"/>
            <a:ext cx="384126" cy="345600"/>
          </a:xfrm>
          <a:prstGeom prst="chevron">
            <a:avLst>
              <a:gd fmla="val 69172" name="adj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0" name="Google Shape;1290;p147"/>
          <p:cNvSpPr/>
          <p:nvPr/>
        </p:nvSpPr>
        <p:spPr>
          <a:xfrm rot="5400000">
            <a:off x="7368578" y="4633275"/>
            <a:ext cx="384126" cy="345600"/>
          </a:xfrm>
          <a:prstGeom prst="chevron">
            <a:avLst>
              <a:gd fmla="val 69172" name="adj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147"/>
          <p:cNvSpPr txBox="1"/>
          <p:nvPr/>
        </p:nvSpPr>
        <p:spPr>
          <a:xfrm>
            <a:off x="1643270" y="1397286"/>
            <a:ext cx="280040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Edna Liliana Murillo Valencia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Periodista y Líder Afro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Beneficiada Desarrollo de Marca</a:t>
            </a:r>
            <a:endParaRPr/>
          </a:p>
        </p:txBody>
      </p:sp>
      <p:pic>
        <p:nvPicPr>
          <p:cNvPr descr="Imagen que contiene plato&#10;&#10;Descripción generada automáticamente" id="1292" name="Google Shape;1292;p1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342" y="5955501"/>
            <a:ext cx="1572787" cy="685015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147"/>
          <p:cNvSpPr txBox="1"/>
          <p:nvPr/>
        </p:nvSpPr>
        <p:spPr>
          <a:xfrm>
            <a:off x="7036963" y="6094204"/>
            <a:ext cx="431139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Max por taller. 35 Personas. Tiempo por Módulo Aprox. 3 Horas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rgbClr val="000000"/>
        </a:solidFill>
      </p:bgPr>
    </p:bg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4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9" name="Google Shape;1299;p148"/>
          <p:cNvPicPr preferRelativeResize="0"/>
          <p:nvPr/>
        </p:nvPicPr>
        <p:blipFill rotWithShape="1">
          <a:blip r:embed="rId3">
            <a:alphaModFix amt="50000"/>
          </a:blip>
          <a:srcRect b="22724" l="0" r="0" t="2025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148"/>
          <p:cNvSpPr txBox="1"/>
          <p:nvPr>
            <p:ph type="ctrTitle"/>
          </p:nvPr>
        </p:nvSpPr>
        <p:spPr>
          <a:xfrm>
            <a:off x="7230793" y="152344"/>
            <a:ext cx="4787705" cy="17865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Arial"/>
              <a:buNone/>
            </a:pPr>
            <a:r>
              <a:rPr b="1" lang="es-ES" sz="6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LINEAS DE </a:t>
            </a:r>
            <a:r>
              <a:rPr lang="es-ES" sz="6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ACCIÓN</a:t>
            </a:r>
            <a:endParaRPr/>
          </a:p>
        </p:txBody>
      </p:sp>
      <p:sp>
        <p:nvSpPr>
          <p:cNvPr id="1301" name="Google Shape;1301;p148"/>
          <p:cNvSpPr txBox="1"/>
          <p:nvPr/>
        </p:nvSpPr>
        <p:spPr>
          <a:xfrm>
            <a:off x="8207728" y="3283431"/>
            <a:ext cx="3314467" cy="1221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RECONOCIENDO MI TALENTO</a:t>
            </a:r>
            <a:endParaRPr/>
          </a:p>
        </p:txBody>
      </p:sp>
      <p:sp>
        <p:nvSpPr>
          <p:cNvPr id="1302" name="Google Shape;1302;p148"/>
          <p:cNvSpPr/>
          <p:nvPr/>
        </p:nvSpPr>
        <p:spPr>
          <a:xfrm>
            <a:off x="5249429" y="2076398"/>
            <a:ext cx="1709529" cy="13279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s-E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PROYECTO DE VIDA</a:t>
            </a:r>
            <a:endParaRPr/>
          </a:p>
        </p:txBody>
      </p:sp>
      <p:sp>
        <p:nvSpPr>
          <p:cNvPr id="1303" name="Google Shape;1303;p148"/>
          <p:cNvSpPr txBox="1"/>
          <p:nvPr>
            <p:ph idx="1" type="subTitle"/>
          </p:nvPr>
        </p:nvSpPr>
        <p:spPr>
          <a:xfrm>
            <a:off x="4678667" y="967180"/>
            <a:ext cx="2851052" cy="1049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</a:pPr>
            <a:r>
              <a:rPr b="1" lang="es-E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HABILIDADES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</a:pPr>
            <a:r>
              <a:rPr b="1" lang="es-E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BLANDAS</a:t>
            </a:r>
            <a:endParaRPr/>
          </a:p>
        </p:txBody>
      </p:sp>
      <p:sp>
        <p:nvSpPr>
          <p:cNvPr id="1304" name="Google Shape;1304;p148"/>
          <p:cNvSpPr txBox="1"/>
          <p:nvPr/>
        </p:nvSpPr>
        <p:spPr>
          <a:xfrm>
            <a:off x="4459036" y="5510183"/>
            <a:ext cx="3266765" cy="1221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OPORTUNIDADES DEL ENTORNO</a:t>
            </a:r>
            <a:endParaRPr/>
          </a:p>
        </p:txBody>
      </p:sp>
      <p:sp>
        <p:nvSpPr>
          <p:cNvPr id="1305" name="Google Shape;1305;p148"/>
          <p:cNvSpPr txBox="1"/>
          <p:nvPr/>
        </p:nvSpPr>
        <p:spPr>
          <a:xfrm>
            <a:off x="220163" y="3180727"/>
            <a:ext cx="3786032" cy="1427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DESARROLLANDO MI EMPRENDIMIENTO</a:t>
            </a:r>
            <a:endParaRPr/>
          </a:p>
        </p:txBody>
      </p:sp>
      <p:grpSp>
        <p:nvGrpSpPr>
          <p:cNvPr id="1306" name="Google Shape;1306;p148"/>
          <p:cNvGrpSpPr/>
          <p:nvPr/>
        </p:nvGrpSpPr>
        <p:grpSpPr>
          <a:xfrm>
            <a:off x="10288811" y="5904557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307" name="Google Shape;1307;p1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8" name="Google Shape;1308;p148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sp>
        <p:nvSpPr>
          <p:cNvPr id="1309" name="Google Shape;1309;p148"/>
          <p:cNvSpPr/>
          <p:nvPr/>
        </p:nvSpPr>
        <p:spPr>
          <a:xfrm rot="-2518307">
            <a:off x="8254518" y="1754681"/>
            <a:ext cx="448629" cy="1819070"/>
          </a:xfrm>
          <a:prstGeom prst="curvedLeftArrow">
            <a:avLst>
              <a:gd fmla="val 28939" name="adj1"/>
              <a:gd fmla="val 87140" name="adj2"/>
              <a:gd fmla="val 45853" name="adj3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148"/>
          <p:cNvSpPr/>
          <p:nvPr/>
        </p:nvSpPr>
        <p:spPr>
          <a:xfrm rot="1657625">
            <a:off x="8615061" y="4461669"/>
            <a:ext cx="370929" cy="1692497"/>
          </a:xfrm>
          <a:prstGeom prst="curvedLeftArrow">
            <a:avLst>
              <a:gd fmla="val 28939" name="adj1"/>
              <a:gd fmla="val 87140" name="adj2"/>
              <a:gd fmla="val 45853" name="adj3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p148"/>
          <p:cNvSpPr/>
          <p:nvPr/>
        </p:nvSpPr>
        <p:spPr>
          <a:xfrm flipH="1" rot="-2250575">
            <a:off x="3829480" y="4553066"/>
            <a:ext cx="437103" cy="1819070"/>
          </a:xfrm>
          <a:prstGeom prst="curvedLeftArrow">
            <a:avLst>
              <a:gd fmla="val 28939" name="adj1"/>
              <a:gd fmla="val 87140" name="adj2"/>
              <a:gd fmla="val 45853" name="adj3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148"/>
          <p:cNvSpPr/>
          <p:nvPr/>
        </p:nvSpPr>
        <p:spPr>
          <a:xfrm flipH="1" rot="2099960">
            <a:off x="3977284" y="1906626"/>
            <a:ext cx="382282" cy="1569857"/>
          </a:xfrm>
          <a:prstGeom prst="curvedLeftArrow">
            <a:avLst>
              <a:gd fmla="val 28939" name="adj1"/>
              <a:gd fmla="val 87140" name="adj2"/>
              <a:gd fmla="val 45853" name="adj3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" name="Google Shape;1317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p149"/>
          <p:cNvSpPr/>
          <p:nvPr/>
        </p:nvSpPr>
        <p:spPr>
          <a:xfrm flipH="1" rot="-5400000">
            <a:off x="7737531" y="1101852"/>
            <a:ext cx="4254640" cy="4654297"/>
          </a:xfrm>
          <a:prstGeom prst="round2SameRect">
            <a:avLst>
              <a:gd fmla="val 5146" name="adj1"/>
              <a:gd fmla="val 400" name="adj2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50800" rotWithShape="0" algn="tl" dir="5400000" dist="381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49"/>
          <p:cNvSpPr txBox="1"/>
          <p:nvPr>
            <p:ph type="ctrTitle"/>
          </p:nvPr>
        </p:nvSpPr>
        <p:spPr>
          <a:xfrm>
            <a:off x="7884542" y="1623412"/>
            <a:ext cx="3735371" cy="228722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b="1" i="0" lang="es-ES" sz="4200">
                <a:latin typeface="Arial"/>
                <a:ea typeface="Arial"/>
                <a:cs typeface="Arial"/>
                <a:sym typeface="Arial"/>
              </a:rPr>
              <a:t>HABILIDADES </a:t>
            </a:r>
            <a:br>
              <a:rPr b="1" i="0" lang="es-ES" sz="4200">
                <a:latin typeface="Arial"/>
                <a:ea typeface="Arial"/>
                <a:cs typeface="Arial"/>
                <a:sym typeface="Arial"/>
              </a:rPr>
            </a:br>
            <a:r>
              <a:rPr b="1" i="0" lang="es-ES" sz="4200">
                <a:latin typeface="Arial"/>
                <a:ea typeface="Arial"/>
                <a:cs typeface="Arial"/>
                <a:sym typeface="Arial"/>
              </a:rPr>
              <a:t>BLANDAS</a:t>
            </a:r>
            <a:endParaRPr/>
          </a:p>
        </p:txBody>
      </p:sp>
      <p:grpSp>
        <p:nvGrpSpPr>
          <p:cNvPr id="1320" name="Google Shape;1320;p149"/>
          <p:cNvGrpSpPr/>
          <p:nvPr/>
        </p:nvGrpSpPr>
        <p:grpSpPr>
          <a:xfrm>
            <a:off x="10199971" y="5980680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321" name="Google Shape;1321;p1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2" name="Google Shape;1322;p149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Century Gothic"/>
                <a:buNone/>
              </a:pPr>
              <a:r>
                <a:rPr b="1" i="0" lang="es-ES" sz="8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lt1"/>
        </a:solidFill>
      </p:bgPr>
    </p:bg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Google Shape;1327;p150"/>
          <p:cNvPicPr preferRelativeResize="0"/>
          <p:nvPr/>
        </p:nvPicPr>
        <p:blipFill rotWithShape="1">
          <a:blip r:embed="rId3">
            <a:alphaModFix/>
          </a:blip>
          <a:srcRect b="0" l="9091" r="0" t="147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150"/>
          <p:cNvSpPr/>
          <p:nvPr/>
        </p:nvSpPr>
        <p:spPr>
          <a:xfrm>
            <a:off x="3176" y="4251489"/>
            <a:ext cx="12188825" cy="2077327"/>
          </a:xfrm>
          <a:prstGeom prst="rect">
            <a:avLst/>
          </a:prstGeom>
          <a:solidFill>
            <a:schemeClr val="lt2">
              <a:alpha val="9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p150"/>
          <p:cNvSpPr txBox="1"/>
          <p:nvPr>
            <p:ph type="ctrTitle"/>
          </p:nvPr>
        </p:nvSpPr>
        <p:spPr>
          <a:xfrm>
            <a:off x="630688" y="4337523"/>
            <a:ext cx="10918056" cy="9898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HABILIDADES BLANDAS</a:t>
            </a:r>
            <a:endParaRPr/>
          </a:p>
        </p:txBody>
      </p:sp>
      <p:sp>
        <p:nvSpPr>
          <p:cNvPr id="1330" name="Google Shape;1330;p150"/>
          <p:cNvSpPr txBox="1"/>
          <p:nvPr>
            <p:ph idx="1" type="subTitle"/>
          </p:nvPr>
        </p:nvSpPr>
        <p:spPr>
          <a:xfrm>
            <a:off x="630688" y="5398961"/>
            <a:ext cx="10918056" cy="663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20"/>
              <a:buNone/>
            </a:pPr>
            <a:r>
              <a:rPr lang="es-ES" sz="2220">
                <a:solidFill>
                  <a:srgbClr val="595959"/>
                </a:solidFill>
              </a:rPr>
              <a:t>Desarrollaremos habilidades asociadas con la personalidad y naturaleza del individuo tales como: capacidad de liderazgo, relaciones interpersonales y actitud positiva.</a:t>
            </a:r>
            <a:endParaRPr/>
          </a:p>
        </p:txBody>
      </p:sp>
      <p:cxnSp>
        <p:nvCxnSpPr>
          <p:cNvPr id="1331" name="Google Shape;1331;p150"/>
          <p:cNvCxnSpPr/>
          <p:nvPr/>
        </p:nvCxnSpPr>
        <p:spPr>
          <a:xfrm>
            <a:off x="0" y="4126832"/>
            <a:ext cx="12188825" cy="0"/>
          </a:xfrm>
          <a:prstGeom prst="straightConnector1">
            <a:avLst/>
          </a:prstGeom>
          <a:noFill/>
          <a:ln cap="flat" cmpd="sng" w="50800">
            <a:solidFill>
              <a:schemeClr val="lt2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2" name="Google Shape;1332;p150"/>
          <p:cNvCxnSpPr/>
          <p:nvPr/>
        </p:nvCxnSpPr>
        <p:spPr>
          <a:xfrm>
            <a:off x="0" y="6448927"/>
            <a:ext cx="12188825" cy="0"/>
          </a:xfrm>
          <a:prstGeom prst="straightConnector1">
            <a:avLst/>
          </a:prstGeom>
          <a:noFill/>
          <a:ln cap="flat" cmpd="sng" w="50800">
            <a:solidFill>
              <a:schemeClr val="lt2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33" name="Google Shape;1333;p150"/>
          <p:cNvSpPr txBox="1"/>
          <p:nvPr/>
        </p:nvSpPr>
        <p:spPr>
          <a:xfrm>
            <a:off x="7121362" y="2394455"/>
            <a:ext cx="238835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Imagen Personal</a:t>
            </a:r>
            <a:endParaRPr/>
          </a:p>
        </p:txBody>
      </p:sp>
      <p:sp>
        <p:nvSpPr>
          <p:cNvPr id="1334" name="Google Shape;1334;p150"/>
          <p:cNvSpPr txBox="1"/>
          <p:nvPr/>
        </p:nvSpPr>
        <p:spPr>
          <a:xfrm>
            <a:off x="7946574" y="1216262"/>
            <a:ext cx="350015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Administración del Tiempo</a:t>
            </a:r>
            <a:endParaRPr/>
          </a:p>
        </p:txBody>
      </p:sp>
      <p:sp>
        <p:nvSpPr>
          <p:cNvPr id="1335" name="Google Shape;1335;p150"/>
          <p:cNvSpPr txBox="1"/>
          <p:nvPr/>
        </p:nvSpPr>
        <p:spPr>
          <a:xfrm>
            <a:off x="2078883" y="2413337"/>
            <a:ext cx="282900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Hábitos Productivos</a:t>
            </a:r>
            <a:endParaRPr/>
          </a:p>
        </p:txBody>
      </p:sp>
      <p:sp>
        <p:nvSpPr>
          <p:cNvPr id="1336" name="Google Shape;1336;p150"/>
          <p:cNvSpPr txBox="1"/>
          <p:nvPr/>
        </p:nvSpPr>
        <p:spPr>
          <a:xfrm>
            <a:off x="3493386" y="421293"/>
            <a:ext cx="4822154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Inteligencia</a:t>
            </a:r>
            <a:r>
              <a:rPr b="1" i="0" lang="es-ES" sz="3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Emocional</a:t>
            </a:r>
            <a:endParaRPr/>
          </a:p>
        </p:txBody>
      </p:sp>
      <p:sp>
        <p:nvSpPr>
          <p:cNvPr id="1337" name="Google Shape;1337;p150"/>
          <p:cNvSpPr txBox="1"/>
          <p:nvPr/>
        </p:nvSpPr>
        <p:spPr>
          <a:xfrm>
            <a:off x="4689004" y="1520012"/>
            <a:ext cx="2189904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Oratoria</a:t>
            </a:r>
            <a:endParaRPr/>
          </a:p>
        </p:txBody>
      </p:sp>
      <p:sp>
        <p:nvSpPr>
          <p:cNvPr id="1338" name="Google Shape;1338;p150"/>
          <p:cNvSpPr txBox="1"/>
          <p:nvPr/>
        </p:nvSpPr>
        <p:spPr>
          <a:xfrm>
            <a:off x="630688" y="1447095"/>
            <a:ext cx="315847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Corporalidad</a:t>
            </a:r>
            <a:endParaRPr/>
          </a:p>
        </p:txBody>
      </p:sp>
      <p:grpSp>
        <p:nvGrpSpPr>
          <p:cNvPr id="1339" name="Google Shape;1339;p150"/>
          <p:cNvGrpSpPr/>
          <p:nvPr/>
        </p:nvGrpSpPr>
        <p:grpSpPr>
          <a:xfrm>
            <a:off x="10248953" y="199368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340" name="Google Shape;1340;p1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1" name="Google Shape;1341;p150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Google Shape;1346;p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151"/>
          <p:cNvSpPr/>
          <p:nvPr/>
        </p:nvSpPr>
        <p:spPr>
          <a:xfrm flipH="1" rot="-5400000">
            <a:off x="7737531" y="1101852"/>
            <a:ext cx="4254640" cy="4654297"/>
          </a:xfrm>
          <a:prstGeom prst="round2SameRect">
            <a:avLst>
              <a:gd fmla="val 5146" name="adj1"/>
              <a:gd fmla="val 400" name="adj2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50800" rotWithShape="0" algn="tl" dir="5400000" dist="381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151"/>
          <p:cNvSpPr txBox="1"/>
          <p:nvPr>
            <p:ph type="ctrTitle"/>
          </p:nvPr>
        </p:nvSpPr>
        <p:spPr>
          <a:xfrm>
            <a:off x="7512595" y="2165657"/>
            <a:ext cx="4218526" cy="228722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Arial"/>
              <a:buNone/>
            </a:pPr>
            <a:r>
              <a:rPr b="1" i="0" lang="es-ES" sz="3500">
                <a:latin typeface="Arial"/>
                <a:ea typeface="Arial"/>
                <a:cs typeface="Arial"/>
                <a:sym typeface="Arial"/>
              </a:rPr>
              <a:t>DESARROLLANDO MI EMPRENDIMIENTO</a:t>
            </a:r>
            <a:endParaRPr/>
          </a:p>
        </p:txBody>
      </p:sp>
      <p:grpSp>
        <p:nvGrpSpPr>
          <p:cNvPr id="1349" name="Google Shape;1349;p151"/>
          <p:cNvGrpSpPr/>
          <p:nvPr/>
        </p:nvGrpSpPr>
        <p:grpSpPr>
          <a:xfrm>
            <a:off x="10199971" y="5980680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350" name="Google Shape;1350;p1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1" name="Google Shape;1351;p151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Century Gothic"/>
                <a:buNone/>
              </a:pPr>
              <a:r>
                <a:rPr b="1" i="0" lang="es-ES" sz="8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lt1"/>
        </a:solidFill>
      </p:bgPr>
    </p:bg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6" name="Google Shape;1356;p152"/>
          <p:cNvPicPr preferRelativeResize="0"/>
          <p:nvPr/>
        </p:nvPicPr>
        <p:blipFill rotWithShape="1">
          <a:blip r:embed="rId3">
            <a:alphaModFix/>
          </a:blip>
          <a:srcRect b="0" l="0" r="0" t="27643"/>
          <a:stretch/>
        </p:blipFill>
        <p:spPr>
          <a:xfrm>
            <a:off x="-15724" y="0"/>
            <a:ext cx="12191980" cy="6878191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152"/>
          <p:cNvSpPr/>
          <p:nvPr/>
        </p:nvSpPr>
        <p:spPr>
          <a:xfrm>
            <a:off x="3176" y="4251489"/>
            <a:ext cx="12188825" cy="2077327"/>
          </a:xfrm>
          <a:prstGeom prst="rect">
            <a:avLst/>
          </a:prstGeom>
          <a:solidFill>
            <a:schemeClr val="lt2">
              <a:alpha val="9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152"/>
          <p:cNvSpPr txBox="1"/>
          <p:nvPr>
            <p:ph type="ctrTitle"/>
          </p:nvPr>
        </p:nvSpPr>
        <p:spPr>
          <a:xfrm>
            <a:off x="630688" y="4314899"/>
            <a:ext cx="10918056" cy="14777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s-ES" sz="5400"/>
              <a:t>DESARROLLANDO MI EMPRENDIMIENTO</a:t>
            </a:r>
            <a:endParaRPr/>
          </a:p>
        </p:txBody>
      </p:sp>
      <p:sp>
        <p:nvSpPr>
          <p:cNvPr id="1359" name="Google Shape;1359;p152"/>
          <p:cNvSpPr txBox="1"/>
          <p:nvPr>
            <p:ph idx="1" type="subTitle"/>
          </p:nvPr>
        </p:nvSpPr>
        <p:spPr>
          <a:xfrm>
            <a:off x="630688" y="5610310"/>
            <a:ext cx="10918056" cy="663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20"/>
              <a:buNone/>
            </a:pPr>
            <a:r>
              <a:rPr lang="es-ES" sz="2220">
                <a:solidFill>
                  <a:srgbClr val="595959"/>
                </a:solidFill>
              </a:rPr>
              <a:t>Apoyo al desarrollo y creación de empresas, nuevos productos o innovación de los mismos. Se busca identificar pioneros que quieran generar unidades productivas</a:t>
            </a:r>
            <a:endParaRPr/>
          </a:p>
        </p:txBody>
      </p:sp>
      <p:cxnSp>
        <p:nvCxnSpPr>
          <p:cNvPr id="1360" name="Google Shape;1360;p152"/>
          <p:cNvCxnSpPr/>
          <p:nvPr/>
        </p:nvCxnSpPr>
        <p:spPr>
          <a:xfrm>
            <a:off x="0" y="4126832"/>
            <a:ext cx="12188825" cy="0"/>
          </a:xfrm>
          <a:prstGeom prst="straightConnector1">
            <a:avLst/>
          </a:prstGeom>
          <a:noFill/>
          <a:ln cap="flat" cmpd="sng" w="50800">
            <a:solidFill>
              <a:schemeClr val="lt2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1" name="Google Shape;1361;p152"/>
          <p:cNvCxnSpPr/>
          <p:nvPr/>
        </p:nvCxnSpPr>
        <p:spPr>
          <a:xfrm>
            <a:off x="0" y="6448927"/>
            <a:ext cx="12188825" cy="0"/>
          </a:xfrm>
          <a:prstGeom prst="straightConnector1">
            <a:avLst/>
          </a:prstGeom>
          <a:noFill/>
          <a:ln cap="flat" cmpd="sng" w="50800">
            <a:solidFill>
              <a:schemeClr val="lt2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62" name="Google Shape;1362;p152"/>
          <p:cNvSpPr txBox="1"/>
          <p:nvPr/>
        </p:nvSpPr>
        <p:spPr>
          <a:xfrm>
            <a:off x="7920591" y="2404087"/>
            <a:ext cx="267143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Modelo de Negocio</a:t>
            </a:r>
            <a:endParaRPr/>
          </a:p>
        </p:txBody>
      </p:sp>
      <p:sp>
        <p:nvSpPr>
          <p:cNvPr id="1363" name="Google Shape;1363;p152"/>
          <p:cNvSpPr txBox="1"/>
          <p:nvPr/>
        </p:nvSpPr>
        <p:spPr>
          <a:xfrm>
            <a:off x="7920591" y="963779"/>
            <a:ext cx="302570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Estrategia de Ventas</a:t>
            </a:r>
            <a:endParaRPr/>
          </a:p>
        </p:txBody>
      </p:sp>
      <p:sp>
        <p:nvSpPr>
          <p:cNvPr id="1364" name="Google Shape;1364;p152"/>
          <p:cNvSpPr txBox="1"/>
          <p:nvPr/>
        </p:nvSpPr>
        <p:spPr>
          <a:xfrm>
            <a:off x="3459959" y="1933275"/>
            <a:ext cx="480452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Inteligencia Financiera</a:t>
            </a:r>
            <a:endParaRPr/>
          </a:p>
        </p:txBody>
      </p:sp>
      <p:sp>
        <p:nvSpPr>
          <p:cNvPr id="1365" name="Google Shape;1365;p152"/>
          <p:cNvSpPr txBox="1"/>
          <p:nvPr/>
        </p:nvSpPr>
        <p:spPr>
          <a:xfrm>
            <a:off x="1789251" y="2774098"/>
            <a:ext cx="184308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Costos</a:t>
            </a:r>
            <a:endParaRPr/>
          </a:p>
        </p:txBody>
      </p:sp>
      <p:sp>
        <p:nvSpPr>
          <p:cNvPr id="1366" name="Google Shape;1366;p152"/>
          <p:cNvSpPr txBox="1"/>
          <p:nvPr/>
        </p:nvSpPr>
        <p:spPr>
          <a:xfrm>
            <a:off x="630688" y="1065938"/>
            <a:ext cx="318593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Formalización de Empresas</a:t>
            </a:r>
            <a:endParaRPr/>
          </a:p>
        </p:txBody>
      </p:sp>
      <p:grpSp>
        <p:nvGrpSpPr>
          <p:cNvPr id="1367" name="Google Shape;1367;p152"/>
          <p:cNvGrpSpPr/>
          <p:nvPr/>
        </p:nvGrpSpPr>
        <p:grpSpPr>
          <a:xfrm>
            <a:off x="10343402" y="104489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368" name="Google Shape;1368;p1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9" name="Google Shape;1369;p152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abajo en equipo 1" id="929" name="Google Shape;929;p126"/>
          <p:cNvPicPr preferRelativeResize="0"/>
          <p:nvPr/>
        </p:nvPicPr>
        <p:blipFill rotWithShape="1">
          <a:blip r:embed="rId3">
            <a:alphaModFix/>
          </a:blip>
          <a:srcRect b="13274" l="0" r="0" t="11726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26"/>
          <p:cNvSpPr/>
          <p:nvPr/>
        </p:nvSpPr>
        <p:spPr>
          <a:xfrm>
            <a:off x="4896524" y="1"/>
            <a:ext cx="7295477" cy="6853457"/>
          </a:xfrm>
          <a:custGeom>
            <a:rect b="b" l="l" r="r" t="t"/>
            <a:pathLst>
              <a:path extrusionOk="0" h="6853457" w="729547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exterior, aire, montaña, hombre&#10;&#10;Descripción generada automáticamente" id="931" name="Google Shape;931;p126"/>
          <p:cNvPicPr preferRelativeResize="0"/>
          <p:nvPr/>
        </p:nvPicPr>
        <p:blipFill rotWithShape="1">
          <a:blip r:embed="rId4">
            <a:alphaModFix/>
          </a:blip>
          <a:srcRect b="-2" l="12492" r="19893" t="0"/>
          <a:stretch/>
        </p:blipFill>
        <p:spPr>
          <a:xfrm>
            <a:off x="5063089" y="1"/>
            <a:ext cx="7128913" cy="6853457"/>
          </a:xfrm>
          <a:custGeom>
            <a:rect b="b" l="l" r="r" t="t"/>
            <a:pathLst>
              <a:path extrusionOk="0" h="6853457" w="7128913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932" name="Google Shape;932;p126"/>
          <p:cNvGrpSpPr/>
          <p:nvPr/>
        </p:nvGrpSpPr>
        <p:grpSpPr>
          <a:xfrm>
            <a:off x="9812740" y="417691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933" name="Google Shape;933;p1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4" name="Google Shape;934;p126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sp>
        <p:nvSpPr>
          <p:cNvPr id="935" name="Google Shape;935;p126"/>
          <p:cNvSpPr txBox="1"/>
          <p:nvPr/>
        </p:nvSpPr>
        <p:spPr>
          <a:xfrm>
            <a:off x="420950" y="2150164"/>
            <a:ext cx="3461938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5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¿Nuestra Labor?</a:t>
            </a:r>
            <a:endParaRPr/>
          </a:p>
        </p:txBody>
      </p:sp>
      <p:sp>
        <p:nvSpPr>
          <p:cNvPr id="936" name="Google Shape;936;p126"/>
          <p:cNvSpPr/>
          <p:nvPr/>
        </p:nvSpPr>
        <p:spPr>
          <a:xfrm>
            <a:off x="5834848" y="996002"/>
            <a:ext cx="6155810" cy="5693866"/>
          </a:xfrm>
          <a:prstGeom prst="rect">
            <a:avLst/>
          </a:prstGeom>
          <a:solidFill>
            <a:srgbClr val="595959">
              <a:alpha val="43921"/>
            </a:srgbClr>
          </a:solidFill>
          <a:ln>
            <a:noFill/>
          </a:ln>
          <a:effectLst>
            <a:outerShdw blurRad="762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    Contribuimos en la transformación social ofreciendo calidad de vida a emprendedores y población vulnerable,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   entregando conocimiento a través de estrategias unidas con el gobierno, la academia, el sector privado, entidades de cooperación y nuestros valiosos consultores.                                                                               	      Aunado a este compromiso, nos desarrollamos como un banco de proyectos creando impacto social.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s-E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“Cambiamos el PRESENTE</a:t>
            </a:r>
            <a:r>
              <a:rPr lang="es-E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Google Shape;1374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153"/>
          <p:cNvSpPr/>
          <p:nvPr/>
        </p:nvSpPr>
        <p:spPr>
          <a:xfrm flipH="1" rot="-5400000">
            <a:off x="7737531" y="1101852"/>
            <a:ext cx="4254640" cy="4654297"/>
          </a:xfrm>
          <a:prstGeom prst="round2SameRect">
            <a:avLst>
              <a:gd fmla="val 5146" name="adj1"/>
              <a:gd fmla="val 400" name="adj2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50800" rotWithShape="0" algn="tl" dir="5400000" dist="381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153"/>
          <p:cNvSpPr txBox="1"/>
          <p:nvPr>
            <p:ph type="ctrTitle"/>
          </p:nvPr>
        </p:nvSpPr>
        <p:spPr>
          <a:xfrm>
            <a:off x="7353323" y="2875722"/>
            <a:ext cx="4307438" cy="123805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Arial"/>
              <a:buNone/>
            </a:pPr>
            <a:r>
              <a:rPr b="1" i="0" lang="es-ES" sz="3500">
                <a:latin typeface="Arial"/>
                <a:ea typeface="Arial"/>
                <a:cs typeface="Arial"/>
                <a:sym typeface="Arial"/>
              </a:rPr>
              <a:t>RECONOCIENDO MI TALENTO</a:t>
            </a:r>
            <a:endParaRPr/>
          </a:p>
        </p:txBody>
      </p:sp>
      <p:grpSp>
        <p:nvGrpSpPr>
          <p:cNvPr id="1377" name="Google Shape;1377;p153"/>
          <p:cNvGrpSpPr/>
          <p:nvPr/>
        </p:nvGrpSpPr>
        <p:grpSpPr>
          <a:xfrm>
            <a:off x="10199971" y="5980680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378" name="Google Shape;1378;p1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9" name="Google Shape;1379;p153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Century Gothic"/>
                <a:buNone/>
              </a:pPr>
              <a:r>
                <a:rPr b="1" i="0" lang="es-ES" sz="8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lt1"/>
        </a:solidFill>
      </p:bgPr>
    </p:bg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Google Shape;1384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44" y="0"/>
            <a:ext cx="121762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9093" y="0"/>
            <a:ext cx="5070637" cy="685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86" name="Google Shape;1386;p154"/>
          <p:cNvSpPr/>
          <p:nvPr/>
        </p:nvSpPr>
        <p:spPr>
          <a:xfrm>
            <a:off x="3176" y="4251489"/>
            <a:ext cx="12188825" cy="2077327"/>
          </a:xfrm>
          <a:prstGeom prst="rect">
            <a:avLst/>
          </a:prstGeom>
          <a:solidFill>
            <a:schemeClr val="lt2">
              <a:alpha val="9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Google Shape;1387;p154"/>
          <p:cNvSpPr txBox="1"/>
          <p:nvPr>
            <p:ph type="ctrTitle"/>
          </p:nvPr>
        </p:nvSpPr>
        <p:spPr>
          <a:xfrm>
            <a:off x="630688" y="4219647"/>
            <a:ext cx="10918056" cy="10486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/>
              <a:t>RECONOCIENDO MI TALENTO</a:t>
            </a:r>
            <a:endParaRPr/>
          </a:p>
        </p:txBody>
      </p:sp>
      <p:sp>
        <p:nvSpPr>
          <p:cNvPr id="1388" name="Google Shape;1388;p154"/>
          <p:cNvSpPr txBox="1"/>
          <p:nvPr>
            <p:ph idx="1" type="subTitle"/>
          </p:nvPr>
        </p:nvSpPr>
        <p:spPr>
          <a:xfrm>
            <a:off x="630688" y="5158744"/>
            <a:ext cx="10918056" cy="9981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40"/>
              <a:buNone/>
            </a:pPr>
            <a:r>
              <a:rPr lang="es-ES" sz="2040">
                <a:solidFill>
                  <a:srgbClr val="595959"/>
                </a:solidFill>
              </a:rPr>
              <a:t>Se busca desarrollar talento en los individuos para encontrar empleo y adaptarse al mercado laboral de tal manera que se disminuya el desempleo. Generar más oportunidades laborales a las personas ya que se promueve que éstas cumplan con los requisitos demandados por las en la región. </a:t>
            </a:r>
            <a:endParaRPr/>
          </a:p>
        </p:txBody>
      </p:sp>
      <p:cxnSp>
        <p:nvCxnSpPr>
          <p:cNvPr id="1389" name="Google Shape;1389;p154"/>
          <p:cNvCxnSpPr/>
          <p:nvPr/>
        </p:nvCxnSpPr>
        <p:spPr>
          <a:xfrm>
            <a:off x="0" y="4126832"/>
            <a:ext cx="12188825" cy="0"/>
          </a:xfrm>
          <a:prstGeom prst="straightConnector1">
            <a:avLst/>
          </a:prstGeom>
          <a:noFill/>
          <a:ln cap="flat" cmpd="sng" w="50800">
            <a:solidFill>
              <a:schemeClr val="lt2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0" name="Google Shape;1390;p154"/>
          <p:cNvCxnSpPr/>
          <p:nvPr/>
        </p:nvCxnSpPr>
        <p:spPr>
          <a:xfrm>
            <a:off x="0" y="6448927"/>
            <a:ext cx="12188825" cy="0"/>
          </a:xfrm>
          <a:prstGeom prst="straightConnector1">
            <a:avLst/>
          </a:prstGeom>
          <a:noFill/>
          <a:ln cap="flat" cmpd="sng" w="50800">
            <a:solidFill>
              <a:schemeClr val="lt2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91" name="Google Shape;1391;p154"/>
          <p:cNvSpPr txBox="1"/>
          <p:nvPr/>
        </p:nvSpPr>
        <p:spPr>
          <a:xfrm>
            <a:off x="8594969" y="2407588"/>
            <a:ext cx="292522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Hábitos Productivos</a:t>
            </a:r>
            <a:endParaRPr/>
          </a:p>
        </p:txBody>
      </p:sp>
      <p:sp>
        <p:nvSpPr>
          <p:cNvPr id="1392" name="Google Shape;1392;p154"/>
          <p:cNvSpPr txBox="1"/>
          <p:nvPr/>
        </p:nvSpPr>
        <p:spPr>
          <a:xfrm>
            <a:off x="8062548" y="918519"/>
            <a:ext cx="2866223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Credibilidad</a:t>
            </a:r>
            <a:endParaRPr/>
          </a:p>
        </p:txBody>
      </p:sp>
      <p:sp>
        <p:nvSpPr>
          <p:cNvPr id="1393" name="Google Shape;1393;p154"/>
          <p:cNvSpPr txBox="1"/>
          <p:nvPr/>
        </p:nvSpPr>
        <p:spPr>
          <a:xfrm>
            <a:off x="4056539" y="1883766"/>
            <a:ext cx="41730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ABC del Trabajo en el equipo</a:t>
            </a:r>
            <a:endParaRPr/>
          </a:p>
        </p:txBody>
      </p:sp>
      <p:sp>
        <p:nvSpPr>
          <p:cNvPr id="1394" name="Google Shape;1394;p154"/>
          <p:cNvSpPr txBox="1"/>
          <p:nvPr/>
        </p:nvSpPr>
        <p:spPr>
          <a:xfrm>
            <a:off x="790862" y="2581984"/>
            <a:ext cx="298800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Encontrando mi Vocación</a:t>
            </a:r>
            <a:endParaRPr/>
          </a:p>
        </p:txBody>
      </p:sp>
      <p:sp>
        <p:nvSpPr>
          <p:cNvPr id="1395" name="Google Shape;1395;p154"/>
          <p:cNvSpPr txBox="1"/>
          <p:nvPr/>
        </p:nvSpPr>
        <p:spPr>
          <a:xfrm>
            <a:off x="1522866" y="846750"/>
            <a:ext cx="260658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Entrevista Laboral</a:t>
            </a:r>
            <a:endParaRPr/>
          </a:p>
        </p:txBody>
      </p:sp>
      <p:grpSp>
        <p:nvGrpSpPr>
          <p:cNvPr id="1396" name="Google Shape;1396;p154"/>
          <p:cNvGrpSpPr/>
          <p:nvPr/>
        </p:nvGrpSpPr>
        <p:grpSpPr>
          <a:xfrm>
            <a:off x="10385715" y="60779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397" name="Google Shape;1397;p1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8" name="Google Shape;1398;p154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Google Shape;1403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155"/>
          <p:cNvSpPr/>
          <p:nvPr/>
        </p:nvSpPr>
        <p:spPr>
          <a:xfrm flipH="1" rot="-5400000">
            <a:off x="7737531" y="1101852"/>
            <a:ext cx="4254640" cy="4654297"/>
          </a:xfrm>
          <a:prstGeom prst="round2SameRect">
            <a:avLst>
              <a:gd fmla="val 5146" name="adj1"/>
              <a:gd fmla="val 400" name="adj2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50800" rotWithShape="0" algn="tl" dir="5400000" dist="381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155"/>
          <p:cNvSpPr txBox="1"/>
          <p:nvPr>
            <p:ph type="ctrTitle"/>
          </p:nvPr>
        </p:nvSpPr>
        <p:spPr>
          <a:xfrm>
            <a:off x="7353323" y="2875722"/>
            <a:ext cx="4307438" cy="123805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Arial"/>
              <a:buNone/>
            </a:pPr>
            <a:r>
              <a:rPr b="1" i="0" lang="es-ES" sz="3500">
                <a:latin typeface="Arial"/>
                <a:ea typeface="Arial"/>
                <a:cs typeface="Arial"/>
                <a:sym typeface="Arial"/>
              </a:rPr>
              <a:t>OPORTUNIDADES CON EL ENTORNO</a:t>
            </a:r>
            <a:endParaRPr/>
          </a:p>
        </p:txBody>
      </p:sp>
      <p:grpSp>
        <p:nvGrpSpPr>
          <p:cNvPr id="1406" name="Google Shape;1406;p155"/>
          <p:cNvGrpSpPr/>
          <p:nvPr/>
        </p:nvGrpSpPr>
        <p:grpSpPr>
          <a:xfrm>
            <a:off x="10199971" y="5980680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407" name="Google Shape;1407;p15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8" name="Google Shape;1408;p155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Century Gothic"/>
                <a:buNone/>
              </a:pPr>
              <a:r>
                <a:rPr b="1" i="0" lang="es-ES" sz="8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lt1"/>
        </a:solidFill>
      </p:bgPr>
    </p:bg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1413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96" y="0"/>
            <a:ext cx="1218882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6999" y="322441"/>
            <a:ext cx="6510307" cy="5335388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15" name="Google Shape;1415;p156"/>
          <p:cNvSpPr/>
          <p:nvPr/>
        </p:nvSpPr>
        <p:spPr>
          <a:xfrm>
            <a:off x="3176" y="4251489"/>
            <a:ext cx="12188825" cy="2077327"/>
          </a:xfrm>
          <a:prstGeom prst="rect">
            <a:avLst/>
          </a:prstGeom>
          <a:solidFill>
            <a:schemeClr val="lt2">
              <a:alpha val="9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16" name="Google Shape;1416;p156"/>
          <p:cNvCxnSpPr/>
          <p:nvPr/>
        </p:nvCxnSpPr>
        <p:spPr>
          <a:xfrm>
            <a:off x="0" y="4126832"/>
            <a:ext cx="12188825" cy="0"/>
          </a:xfrm>
          <a:prstGeom prst="straightConnector1">
            <a:avLst/>
          </a:prstGeom>
          <a:noFill/>
          <a:ln cap="flat" cmpd="sng" w="50800">
            <a:solidFill>
              <a:schemeClr val="lt2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7" name="Google Shape;1417;p156"/>
          <p:cNvCxnSpPr/>
          <p:nvPr/>
        </p:nvCxnSpPr>
        <p:spPr>
          <a:xfrm>
            <a:off x="0" y="6448927"/>
            <a:ext cx="12188825" cy="0"/>
          </a:xfrm>
          <a:prstGeom prst="straightConnector1">
            <a:avLst/>
          </a:prstGeom>
          <a:noFill/>
          <a:ln cap="flat" cmpd="sng" w="50800">
            <a:solidFill>
              <a:schemeClr val="lt2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8" name="Google Shape;1418;p156"/>
          <p:cNvSpPr txBox="1"/>
          <p:nvPr>
            <p:ph type="ctrTitle"/>
          </p:nvPr>
        </p:nvSpPr>
        <p:spPr>
          <a:xfrm>
            <a:off x="630688" y="4302323"/>
            <a:ext cx="10918056" cy="9099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s-ES" sz="5400"/>
              <a:t>OPORTUNIDADES CON EL ENTORNO</a:t>
            </a:r>
            <a:endParaRPr/>
          </a:p>
        </p:txBody>
      </p:sp>
      <p:sp>
        <p:nvSpPr>
          <p:cNvPr id="1419" name="Google Shape;1419;p156"/>
          <p:cNvSpPr txBox="1"/>
          <p:nvPr>
            <p:ph idx="1" type="subTitle"/>
          </p:nvPr>
        </p:nvSpPr>
        <p:spPr>
          <a:xfrm>
            <a:off x="630688" y="5158744"/>
            <a:ext cx="10918056" cy="9981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s-ES">
                <a:solidFill>
                  <a:srgbClr val="595959"/>
                </a:solidFill>
              </a:rPr>
              <a:t>Se busca que el individuo se desarrolle en determinadas condiciones de vida, trabajo, nivel de ingresos, nivel educativo y este determinado o relacionado a los grupos a los que pertenece. Se busca presentar tendencias y como aprovecharlas en la región.</a:t>
            </a:r>
            <a:endParaRPr/>
          </a:p>
        </p:txBody>
      </p:sp>
      <p:sp>
        <p:nvSpPr>
          <p:cNvPr id="1420" name="Google Shape;1420;p156"/>
          <p:cNvSpPr txBox="1"/>
          <p:nvPr/>
        </p:nvSpPr>
        <p:spPr>
          <a:xfrm>
            <a:off x="8594969" y="2407588"/>
            <a:ext cx="292522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Tendencias frente al consumidor</a:t>
            </a:r>
            <a:endParaRPr/>
          </a:p>
        </p:txBody>
      </p:sp>
      <p:sp>
        <p:nvSpPr>
          <p:cNvPr id="1421" name="Google Shape;1421;p156"/>
          <p:cNvSpPr txBox="1"/>
          <p:nvPr/>
        </p:nvSpPr>
        <p:spPr>
          <a:xfrm>
            <a:off x="7564815" y="921911"/>
            <a:ext cx="402481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Oportunidad de agenda Cultural</a:t>
            </a:r>
            <a:endParaRPr/>
          </a:p>
        </p:txBody>
      </p:sp>
      <p:sp>
        <p:nvSpPr>
          <p:cNvPr id="1422" name="Google Shape;1422;p156"/>
          <p:cNvSpPr txBox="1"/>
          <p:nvPr/>
        </p:nvSpPr>
        <p:spPr>
          <a:xfrm>
            <a:off x="3427353" y="1255141"/>
            <a:ext cx="518813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lang="es-ES"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Tendencias tecnológicas, ambientales y sociales.</a:t>
            </a:r>
            <a:endParaRPr b="1" i="0" sz="3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3" name="Google Shape;1423;p156"/>
          <p:cNvSpPr txBox="1"/>
          <p:nvPr/>
        </p:nvSpPr>
        <p:spPr>
          <a:xfrm>
            <a:off x="1490019" y="2762796"/>
            <a:ext cx="298800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endParaRPr/>
          </a:p>
        </p:txBody>
      </p:sp>
      <p:sp>
        <p:nvSpPr>
          <p:cNvPr id="1424" name="Google Shape;1424;p156"/>
          <p:cNvSpPr txBox="1"/>
          <p:nvPr/>
        </p:nvSpPr>
        <p:spPr>
          <a:xfrm>
            <a:off x="213360" y="860261"/>
            <a:ext cx="424064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oto Sans Symbols"/>
              <a:buChar char="✔"/>
            </a:pPr>
            <a:r>
              <a:rPr b="1" i="0" lang="es-E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Sectores Priorizados por el Plan de Desarrollo</a:t>
            </a:r>
            <a:endParaRPr/>
          </a:p>
        </p:txBody>
      </p:sp>
      <p:sp>
        <p:nvSpPr>
          <p:cNvPr id="1425" name="Google Shape;1425;p156"/>
          <p:cNvSpPr txBox="1"/>
          <p:nvPr/>
        </p:nvSpPr>
        <p:spPr>
          <a:xfrm>
            <a:off x="20178" y="47276"/>
            <a:ext cx="24663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Instituto Técnico Julio Cortázar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Septiembre 2019</a:t>
            </a:r>
            <a:endParaRPr/>
          </a:p>
        </p:txBody>
      </p:sp>
      <p:grpSp>
        <p:nvGrpSpPr>
          <p:cNvPr id="1426" name="Google Shape;1426;p156"/>
          <p:cNvGrpSpPr/>
          <p:nvPr/>
        </p:nvGrpSpPr>
        <p:grpSpPr>
          <a:xfrm>
            <a:off x="10248953" y="199368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427" name="Google Shape;1427;p15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8" name="Google Shape;1428;p156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chemeClr val="lt1"/>
        </a:solidFill>
      </p:bgPr>
    </p:bg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Google Shape;1433;p157"/>
          <p:cNvPicPr preferRelativeResize="0"/>
          <p:nvPr/>
        </p:nvPicPr>
        <p:blipFill rotWithShape="1">
          <a:blip r:embed="rId3">
            <a:alphaModFix/>
          </a:blip>
          <a:srcRect b="15413" l="0" r="0" t="0"/>
          <a:stretch/>
        </p:blipFill>
        <p:spPr>
          <a:xfrm>
            <a:off x="0" y="0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p157"/>
          <p:cNvSpPr/>
          <p:nvPr/>
        </p:nvSpPr>
        <p:spPr>
          <a:xfrm flipH="1">
            <a:off x="0" y="998175"/>
            <a:ext cx="6017172" cy="5859825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5" name="Google Shape;1435;p157"/>
          <p:cNvSpPr txBox="1"/>
          <p:nvPr>
            <p:ph type="title"/>
          </p:nvPr>
        </p:nvSpPr>
        <p:spPr>
          <a:xfrm>
            <a:off x="709448" y="1913950"/>
            <a:ext cx="4204137" cy="13427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b="1" lang="es-ES" sz="3600">
                <a:latin typeface="Century Gothic"/>
                <a:ea typeface="Century Gothic"/>
                <a:cs typeface="Century Gothic"/>
                <a:sym typeface="Century Gothic"/>
              </a:rPr>
              <a:t>FACTOR DE EXITO DEL PROYECTO</a:t>
            </a:r>
            <a:endParaRPr/>
          </a:p>
        </p:txBody>
      </p:sp>
      <p:cxnSp>
        <p:nvCxnSpPr>
          <p:cNvPr id="1436" name="Google Shape;1436;p157"/>
          <p:cNvCxnSpPr/>
          <p:nvPr/>
        </p:nvCxnSpPr>
        <p:spPr>
          <a:xfrm>
            <a:off x="2287051" y="3337139"/>
            <a:ext cx="935420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1437" name="Google Shape;1437;p157"/>
          <p:cNvSpPr txBox="1"/>
          <p:nvPr>
            <p:ph idx="1" type="body"/>
          </p:nvPr>
        </p:nvSpPr>
        <p:spPr>
          <a:xfrm>
            <a:off x="0" y="3479875"/>
            <a:ext cx="5797242" cy="3143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s-ES" sz="2200">
                <a:latin typeface="Century Gothic"/>
                <a:ea typeface="Century Gothic"/>
                <a:cs typeface="Century Gothic"/>
                <a:sym typeface="Century Gothic"/>
              </a:rPr>
              <a:t>Este proyecto de emprendimiento y empleabilidad cuenta con un acompañamiento, acorde con el modelo como herramienta de diagnóstico – proyecto de vida - seguimiento y atención a factores de riesgos propios del entorno de nuestros beneficiarios.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s-ES" sz="2200">
                <a:latin typeface="Century Gothic"/>
                <a:ea typeface="Century Gothic"/>
                <a:cs typeface="Century Gothic"/>
                <a:sym typeface="Century Gothic"/>
              </a:rPr>
              <a:t>Articulado con el modelo de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s-ES" sz="2200">
                <a:latin typeface="Century Gothic"/>
                <a:ea typeface="Century Gothic"/>
                <a:cs typeface="Century Gothic"/>
                <a:sym typeface="Century Gothic"/>
              </a:rPr>
              <a:t>referencia tomado. 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38" name="Google Shape;1438;p157"/>
          <p:cNvGrpSpPr/>
          <p:nvPr/>
        </p:nvGrpSpPr>
        <p:grpSpPr>
          <a:xfrm>
            <a:off x="10248953" y="199368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439" name="Google Shape;1439;p15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0" name="Google Shape;1440;p157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5" name="Google Shape;1445;p1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770" l="0" r="0" t="7769"/>
          <a:stretch/>
        </p:blipFill>
        <p:spPr>
          <a:xfrm>
            <a:off x="-1" y="16192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p158"/>
          <p:cNvSpPr txBox="1"/>
          <p:nvPr>
            <p:ph type="ctrTitle"/>
          </p:nvPr>
        </p:nvSpPr>
        <p:spPr>
          <a:xfrm>
            <a:off x="3206008" y="2339515"/>
            <a:ext cx="5779980" cy="1089485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Century Gothic"/>
              <a:buNone/>
            </a:pPr>
            <a:r>
              <a:rPr b="1" lang="es-ES" sz="7000">
                <a:latin typeface="Century Gothic"/>
                <a:ea typeface="Century Gothic"/>
                <a:cs typeface="Century Gothic"/>
                <a:sym typeface="Century Gothic"/>
              </a:rPr>
              <a:t>PROPUESTAS</a:t>
            </a:r>
            <a:endParaRPr/>
          </a:p>
        </p:txBody>
      </p:sp>
      <p:sp>
        <p:nvSpPr>
          <p:cNvPr id="1447" name="Google Shape;1447;p158"/>
          <p:cNvSpPr/>
          <p:nvPr/>
        </p:nvSpPr>
        <p:spPr>
          <a:xfrm rot="-8168250">
            <a:off x="5599042" y="3940451"/>
            <a:ext cx="993913" cy="961952"/>
          </a:xfrm>
          <a:prstGeom prst="halfFrame">
            <a:avLst>
              <a:gd fmla="val 19557" name="adj1"/>
              <a:gd fmla="val 20934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48" name="Google Shape;1448;p158"/>
          <p:cNvGrpSpPr/>
          <p:nvPr/>
        </p:nvGrpSpPr>
        <p:grpSpPr>
          <a:xfrm>
            <a:off x="10248953" y="199368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449" name="Google Shape;1449;p15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0" name="Google Shape;1450;p158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pic>
        <p:nvPicPr>
          <p:cNvPr id="1451" name="Google Shape;1451;p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5970" y="5475494"/>
            <a:ext cx="1408115" cy="104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158"/>
          <p:cNvPicPr preferRelativeResize="0"/>
          <p:nvPr/>
        </p:nvPicPr>
        <p:blipFill rotWithShape="1">
          <a:blip r:embed="rId6">
            <a:alphaModFix/>
          </a:blip>
          <a:srcRect b="0" l="13590" r="12139" t="11023"/>
          <a:stretch/>
        </p:blipFill>
        <p:spPr>
          <a:xfrm>
            <a:off x="4860370" y="5534755"/>
            <a:ext cx="1256367" cy="104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1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24741" y="5556504"/>
            <a:ext cx="1081580" cy="104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1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63305" y="5614059"/>
            <a:ext cx="1081580" cy="10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1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249111" y="5614060"/>
            <a:ext cx="1017351" cy="104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158"/>
          <p:cNvPicPr preferRelativeResize="0"/>
          <p:nvPr/>
        </p:nvPicPr>
        <p:blipFill rotWithShape="1">
          <a:blip r:embed="rId10">
            <a:alphaModFix/>
          </a:blip>
          <a:srcRect b="0" l="43868" r="0" t="0"/>
          <a:stretch/>
        </p:blipFill>
        <p:spPr>
          <a:xfrm>
            <a:off x="10603796" y="5673488"/>
            <a:ext cx="1081580" cy="100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15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9088" y="5440741"/>
            <a:ext cx="1016972" cy="104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158"/>
          <p:cNvPicPr preferRelativeResize="0"/>
          <p:nvPr/>
        </p:nvPicPr>
        <p:blipFill rotWithShape="1">
          <a:blip r:embed="rId12">
            <a:alphaModFix/>
          </a:blip>
          <a:srcRect b="8125" l="12765" r="12763" t="15553"/>
          <a:stretch/>
        </p:blipFill>
        <p:spPr>
          <a:xfrm>
            <a:off x="3481069" y="5534755"/>
            <a:ext cx="1095823" cy="1049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59"/>
          <p:cNvSpPr txBox="1"/>
          <p:nvPr>
            <p:ph idx="1" type="body"/>
          </p:nvPr>
        </p:nvSpPr>
        <p:spPr>
          <a:xfrm>
            <a:off x="3775006" y="1305080"/>
            <a:ext cx="3001242" cy="4402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None/>
            </a:pPr>
            <a:r>
              <a:rPr b="1" lang="es-ES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INTENSIVO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individuo tendrá formación presencial 100%, a lo largo de los diferentes módulos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individuo estará en formación intensiva durante semanas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clases se realizaran de manera presencial.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consultor de cada sesión hará acompañamiento grupal e individual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Frente a las inquietudes se harán en forma presencial, por clase y durante las asesorías individuales de ser necesario.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individuo estará en formación durante 9 semanas en forma intensiva.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s-ES">
                <a:solidFill>
                  <a:schemeClr val="dk1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64" name="Google Shape;1464;p159"/>
          <p:cNvSpPr txBox="1"/>
          <p:nvPr>
            <p:ph idx="3" type="body"/>
          </p:nvPr>
        </p:nvSpPr>
        <p:spPr>
          <a:xfrm>
            <a:off x="164767" y="1633062"/>
            <a:ext cx="3213151" cy="4839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None/>
            </a:pPr>
            <a:r>
              <a:rPr b="1" lang="es-ES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SEMIPRESENCIAL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individuo tendrá la oportunidad de recibir formación presencial y virtual en cada uno de los ciclos: Habilidades Blandas, Desarrollando mi Emprendimiento, Reconociendo mi talento y Oportunidades del Entorno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individuo estará en formación intensiva durante semanas.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clases se tomarán en tiempo real, en forma virtual.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acompañamiento presencial se realizará una única vez por el consultor del modulo.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 se generan inquietudes por parte del participante se podrán atender posteriormente en forma virtual.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individuo estará en formación intensiva durante 9 semanas.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65" name="Google Shape;1465;p159"/>
          <p:cNvSpPr txBox="1"/>
          <p:nvPr>
            <p:ph idx="6" type="body"/>
          </p:nvPr>
        </p:nvSpPr>
        <p:spPr>
          <a:xfrm>
            <a:off x="7173335" y="962525"/>
            <a:ext cx="4853897" cy="5763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None/>
            </a:pPr>
            <a:r>
              <a:rPr b="1" lang="es-ES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RUTA DE V</a:t>
            </a:r>
            <a:r>
              <a:rPr b="1" lang="es-ES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lang="es-ES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LIENTES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s-E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individuo tendrá formación presencial 100%, a lo largo de los diferentes módulos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s-E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Será de formación progresiva en un periodo de 12 semanas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s-E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clases se realizarán de manera presencial.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s-E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consultor de cada sesión hará acompañamiento grupal e individual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s-E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Frente a las inquietudes se harán en forma presencial, por clase y durante las asesorías individuales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s-E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consultor podrá construir relaciones con la comunidad, que le permita afianzar el crecimiento del individuo y de la comunidad.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s-E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consultor en su estancia hará inmersión en la comunidad con el fin de conocer y proponer de mejor manera entorno a su cultura, lenguaje, economía, proyección y su entorno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s-E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Calendareño tendrá oportunidad de realizar labores cotidianas, de formarse y afianzar sus conocimientos.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s-E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Tendrá espacios de relacionamiento comunitario en torno a su interés en el sector económico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s-E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Tendrá oportunidad de entender el modelo de identidad regional.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</a:pPr>
            <a:r>
              <a:rPr lang="es-E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Busca entender las dinámicas de la población, con integración en pro de la asociatividad y el desarrollo.</a:t>
            </a:r>
            <a:endParaRPr/>
          </a:p>
        </p:txBody>
      </p:sp>
      <p:sp>
        <p:nvSpPr>
          <p:cNvPr id="1466" name="Google Shape;1466;p159"/>
          <p:cNvSpPr txBox="1"/>
          <p:nvPr>
            <p:ph type="title"/>
          </p:nvPr>
        </p:nvSpPr>
        <p:spPr>
          <a:xfrm>
            <a:off x="992868" y="217624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500"/>
              <a:buFont typeface="Century Gothic"/>
              <a:buNone/>
            </a:pPr>
            <a:r>
              <a:rPr b="1" lang="es-ES" sz="45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POR MODELO</a:t>
            </a:r>
            <a:endParaRPr/>
          </a:p>
        </p:txBody>
      </p:sp>
      <p:cxnSp>
        <p:nvCxnSpPr>
          <p:cNvPr id="1467" name="Google Shape;1467;p159"/>
          <p:cNvCxnSpPr/>
          <p:nvPr/>
        </p:nvCxnSpPr>
        <p:spPr>
          <a:xfrm>
            <a:off x="3521122" y="1633062"/>
            <a:ext cx="0" cy="3880634"/>
          </a:xfrm>
          <a:prstGeom prst="straightConnector1">
            <a:avLst/>
          </a:prstGeom>
          <a:noFill/>
          <a:ln cap="flat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8" name="Google Shape;1468;p159"/>
          <p:cNvCxnSpPr/>
          <p:nvPr/>
        </p:nvCxnSpPr>
        <p:spPr>
          <a:xfrm>
            <a:off x="6976280" y="1633062"/>
            <a:ext cx="0" cy="3880634"/>
          </a:xfrm>
          <a:prstGeom prst="straightConnector1">
            <a:avLst/>
          </a:prstGeom>
          <a:noFill/>
          <a:ln cap="flat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Imagen que contiene plato&#10;&#10;Descripción generada automáticamente" id="1469" name="Google Shape;1469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9233" y="6018219"/>
            <a:ext cx="1572787" cy="685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0" name="Google Shape;1470;p159"/>
          <p:cNvCxnSpPr/>
          <p:nvPr/>
        </p:nvCxnSpPr>
        <p:spPr>
          <a:xfrm flipH="1" rot="10800000">
            <a:off x="3043990" y="962525"/>
            <a:ext cx="6316578" cy="34441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160"/>
          <p:cNvSpPr txBox="1"/>
          <p:nvPr>
            <p:ph idx="1" type="body"/>
          </p:nvPr>
        </p:nvSpPr>
        <p:spPr>
          <a:xfrm>
            <a:off x="4975245" y="1971745"/>
            <a:ext cx="3001242" cy="3490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None/>
            </a:pPr>
            <a:r>
              <a:rPr b="1" lang="es-ES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INTENSIVO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carece de disciplina en formación presencial. Se considera un factor de alto riesgo por la falta de hábitos.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intensidad del proceso dificulta que la persona pueda absorber e implementar los conocimientos adquiridos.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Este modelo no permite profundizar en los conocimientos y por tanto no genera impacto real en el individuo. Por tanto, no se garantiza sostenibilidad en las acciones.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s-ES">
                <a:solidFill>
                  <a:schemeClr val="dk1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76" name="Google Shape;1476;p160"/>
          <p:cNvSpPr txBox="1"/>
          <p:nvPr>
            <p:ph idx="3" type="body"/>
          </p:nvPr>
        </p:nvSpPr>
        <p:spPr>
          <a:xfrm>
            <a:off x="105082" y="1138216"/>
            <a:ext cx="4443667" cy="525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None/>
            </a:pPr>
            <a:r>
              <a:rPr b="1" lang="es-ES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SEMIPRESENCIAL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carece de disciplina en formación presencial, factor que se afianza en el tema virtual. Se considera un factor de alto riesgo por la falta de hábito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Relación poco cercana con el consultor, impersonal y fría. Impide discusión profunda e interacción de casos particulares y con el grupo.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falta de hábitos de la población en este sistema de educación dificulta su aceptación, atención, disposición de los estudiantes, concentración , confianza y desarrollo en competencias emocionales entre otras.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Dificultad para desarrollar hábitos, disciplina, actividades y metodologías prácticas.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sostenibilidad del proyecto se puede complicar por la falta de cultura digital de la población. Se disminuye la captación en el aprendizaje, la comunicación social y el desarrollo de habilidades de trabajo en equipo.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Este modelo no permite combinar y desarrollar competencias para mejorar el desempeño competitivo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77" name="Google Shape;1477;p160"/>
          <p:cNvSpPr txBox="1"/>
          <p:nvPr>
            <p:ph idx="6" type="body"/>
          </p:nvPr>
        </p:nvSpPr>
        <p:spPr>
          <a:xfrm>
            <a:off x="8283603" y="2368245"/>
            <a:ext cx="3661152" cy="290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None/>
            </a:pPr>
            <a:r>
              <a:rPr b="1" lang="es-ES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RUTA DE V</a:t>
            </a:r>
            <a:r>
              <a:rPr b="1" lang="es-ES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lang="es-ES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LIENTES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200"/>
              <a:buNone/>
            </a:pPr>
            <a:r>
              <a:t/>
            </a:r>
            <a:endParaRPr b="1" sz="2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carece de disciplina en formación presencial. Se considera un factor de alto riesgo por la falta de hábitos.</a:t>
            </a:r>
            <a:endParaRPr/>
          </a:p>
          <a:p>
            <a:pPr indent="-342900" lvl="0" marL="3429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horarios asignados para la comunidad deben ser previamente establecidos para garantizar resultados.</a:t>
            </a:r>
            <a:endParaRPr/>
          </a:p>
          <a:p>
            <a:pPr indent="-342900" lvl="0" marL="3429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✔"/>
            </a:pPr>
            <a:r>
              <a:rPr lang="es-E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éxito en formación “Desarrollo de Talentos” depende de la toma de decisiones.</a:t>
            </a:r>
            <a:endParaRPr/>
          </a:p>
        </p:txBody>
      </p:sp>
      <p:sp>
        <p:nvSpPr>
          <p:cNvPr id="1478" name="Google Shape;1478;p160"/>
          <p:cNvSpPr txBox="1"/>
          <p:nvPr>
            <p:ph type="title"/>
          </p:nvPr>
        </p:nvSpPr>
        <p:spPr>
          <a:xfrm>
            <a:off x="1099147" y="174764"/>
            <a:ext cx="10206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500"/>
              <a:buFont typeface="Century Gothic"/>
              <a:buNone/>
            </a:pPr>
            <a:r>
              <a:rPr b="1" lang="es-ES" sz="45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RIESGOS POR MODELO</a:t>
            </a:r>
            <a:endParaRPr/>
          </a:p>
        </p:txBody>
      </p:sp>
      <p:cxnSp>
        <p:nvCxnSpPr>
          <p:cNvPr id="1479" name="Google Shape;1479;p160"/>
          <p:cNvCxnSpPr/>
          <p:nvPr/>
        </p:nvCxnSpPr>
        <p:spPr>
          <a:xfrm>
            <a:off x="4773391" y="1581883"/>
            <a:ext cx="0" cy="3880634"/>
          </a:xfrm>
          <a:prstGeom prst="straightConnector1">
            <a:avLst/>
          </a:prstGeom>
          <a:noFill/>
          <a:ln cap="flat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0" name="Google Shape;1480;p160"/>
          <p:cNvCxnSpPr/>
          <p:nvPr/>
        </p:nvCxnSpPr>
        <p:spPr>
          <a:xfrm>
            <a:off x="8081749" y="1633062"/>
            <a:ext cx="0" cy="3880634"/>
          </a:xfrm>
          <a:prstGeom prst="straightConnector1">
            <a:avLst/>
          </a:prstGeom>
          <a:noFill/>
          <a:ln cap="flat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Imagen que contiene plato&#10;&#10;Descripción generada automáticamente" id="1481" name="Google Shape;1481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5727" y="6031845"/>
            <a:ext cx="1572787" cy="685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2" name="Google Shape;1482;p160"/>
          <p:cNvCxnSpPr/>
          <p:nvPr/>
        </p:nvCxnSpPr>
        <p:spPr>
          <a:xfrm flipH="1" rot="10800000">
            <a:off x="3043990" y="962525"/>
            <a:ext cx="6196263" cy="34442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7" name="Google Shape;1487;p1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2160" r="22160" t="0"/>
          <a:stretch/>
        </p:blipFill>
        <p:spPr>
          <a:xfrm>
            <a:off x="6464300" y="0"/>
            <a:ext cx="5727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161"/>
          <p:cNvSpPr txBox="1"/>
          <p:nvPr>
            <p:ph idx="1" type="body"/>
          </p:nvPr>
        </p:nvSpPr>
        <p:spPr>
          <a:xfrm>
            <a:off x="6825343" y="5556219"/>
            <a:ext cx="5005614" cy="822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</a:pPr>
            <a:r>
              <a:rPr b="1" lang="es-ES" sz="6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LOGROS</a:t>
            </a:r>
            <a:endParaRPr/>
          </a:p>
        </p:txBody>
      </p:sp>
      <p:sp>
        <p:nvSpPr>
          <p:cNvPr id="1489" name="Google Shape;1489;p161"/>
          <p:cNvSpPr txBox="1"/>
          <p:nvPr>
            <p:ph type="title"/>
          </p:nvPr>
        </p:nvSpPr>
        <p:spPr>
          <a:xfrm>
            <a:off x="299812" y="660894"/>
            <a:ext cx="6805838" cy="5536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b="1"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Empoderamiento de la Mujer</a:t>
            </a:r>
            <a:b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* Uso del tiempo libre</a:t>
            </a:r>
            <a:b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* Construcción de sanas relaciones    comunitarias</a:t>
            </a:r>
            <a:b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* Optimismo frente al futuro</a:t>
            </a:r>
            <a:b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* Planeación y Acción</a:t>
            </a:r>
            <a:b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* Impulso a la Asociatividad</a:t>
            </a:r>
            <a:b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b="1"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Construcción de PAZ</a:t>
            </a:r>
            <a:b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* </a:t>
            </a:r>
            <a:r>
              <a:rPr b="1"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Crecimiento económico</a:t>
            </a:r>
            <a:b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* Participación en proyectos   regionales</a:t>
            </a:r>
            <a:b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* Inserción en el mundo laboral</a:t>
            </a:r>
            <a:b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* Disminución de tasa de desempleo</a:t>
            </a:r>
            <a:br>
              <a:rPr lang="es-ES" sz="3000">
                <a:solidFill>
                  <a:srgbClr val="002060"/>
                </a:solidFill>
              </a:rPr>
            </a:br>
            <a:endParaRPr sz="3000">
              <a:solidFill>
                <a:srgbClr val="002060"/>
              </a:solidFill>
            </a:endParaRPr>
          </a:p>
        </p:txBody>
      </p:sp>
      <p:grpSp>
        <p:nvGrpSpPr>
          <p:cNvPr id="1490" name="Google Shape;1490;p161"/>
          <p:cNvGrpSpPr/>
          <p:nvPr/>
        </p:nvGrpSpPr>
        <p:grpSpPr>
          <a:xfrm>
            <a:off x="10270807" y="80339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491" name="Google Shape;1491;p1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2" name="Google Shape;1492;p161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7" name="Google Shape;1497;p1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2147" r="22146" t="0"/>
          <a:stretch/>
        </p:blipFill>
        <p:spPr>
          <a:xfrm>
            <a:off x="6464300" y="0"/>
            <a:ext cx="5727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8" name="Google Shape;1498;p162"/>
          <p:cNvSpPr/>
          <p:nvPr>
            <p:ph idx="3" type="pic"/>
          </p:nvPr>
        </p:nvSpPr>
        <p:spPr>
          <a:xfrm>
            <a:off x="0" y="0"/>
            <a:ext cx="8087304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162"/>
          <p:cNvSpPr/>
          <p:nvPr/>
        </p:nvSpPr>
        <p:spPr>
          <a:xfrm rot="793944">
            <a:off x="7224451" y="-407529"/>
            <a:ext cx="1817048" cy="76835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0" name="Google Shape;1500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5887" y="5754562"/>
            <a:ext cx="1731414" cy="7986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01" name="Google Shape;1501;p162"/>
          <p:cNvGraphicFramePr/>
          <p:nvPr/>
        </p:nvGraphicFramePr>
        <p:xfrm>
          <a:off x="164699" y="7985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{82755309-2919-467E-A10B-27EFF3F935D7}</a:tableStyleId>
              </a:tblPr>
              <a:tblGrid>
                <a:gridCol w="3508950"/>
                <a:gridCol w="1524000"/>
                <a:gridCol w="1459825"/>
                <a:gridCol w="1299400"/>
                <a:gridCol w="1283375"/>
              </a:tblGrid>
              <a:tr h="553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1600" u="none" strike="noStrik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Ítem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1600" u="none" strike="noStrik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UNIDAD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1600" u="none" strike="noStrik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SEMIPRESENCIAL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1600" u="none" strike="noStrik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INTENSIVO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1600" u="none" strike="noStrik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RUTA DE VALIENTES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05496"/>
                    </a:solidFill>
                  </a:tcPr>
                </a:tc>
              </a:tr>
              <a:tr h="345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Carga formativa de manera presencial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%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33%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100%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100%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Espacio de formación virtual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%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67%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0%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0%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345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Posibilidad de escoger horarios para formación por sesión 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Horarios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5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Acompañamiento presencial del consultor por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Módulo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clase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clase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191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Módulos por ciclo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Módulos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Duración por clase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Horas 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191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Contenidos por ciclo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Temas 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42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46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46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Duración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Semanas 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345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Formación de clase grupal por ciclo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Horas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135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135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164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Asesoría individual por ciclo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Horas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172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191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Personas beneficiadas por ciclo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Personas beneficiadas por año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517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Disponibilidad de tiempo del consultor especialista en la comunidad por ciclo(1)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horas * ciclo 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16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135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236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5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Integración cultural comunitaria por sector de interés. 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Jornadas </a:t>
                      </a:r>
                      <a:b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por ciclo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5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Ciclos posibles de formación por año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BDB"/>
                    </a:solidFill>
                  </a:tcPr>
                </a:tc>
              </a:tr>
              <a:tr h="107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7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 Fundación REDA para los Candelareños, Productos de Diseño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intervenciones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13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70</a:t>
                      </a:r>
                      <a:endParaRPr/>
                    </a:p>
                  </a:txBody>
                  <a:tcPr marT="5575" marB="0" marR="5575" marL="5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  <p:sp>
        <p:nvSpPr>
          <p:cNvPr id="1502" name="Google Shape;1502;p162"/>
          <p:cNvSpPr txBox="1"/>
          <p:nvPr/>
        </p:nvSpPr>
        <p:spPr>
          <a:xfrm>
            <a:off x="581468" y="152222"/>
            <a:ext cx="89314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entury Gothic"/>
              <a:buNone/>
            </a:pPr>
            <a:r>
              <a:rPr b="1" i="0" lang="es-ES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CIFRAS COMPARATIVAS POR MODELO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27"/>
          <p:cNvSpPr txBox="1"/>
          <p:nvPr/>
        </p:nvSpPr>
        <p:spPr>
          <a:xfrm>
            <a:off x="8920089" y="2821908"/>
            <a:ext cx="99916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Fundación</a:t>
            </a:r>
            <a:endParaRPr/>
          </a:p>
        </p:txBody>
      </p:sp>
      <p:pic>
        <p:nvPicPr>
          <p:cNvPr id="942" name="Google Shape;942;p127"/>
          <p:cNvPicPr preferRelativeResize="0"/>
          <p:nvPr/>
        </p:nvPicPr>
        <p:blipFill rotWithShape="1">
          <a:blip r:embed="rId3">
            <a:alphaModFix/>
          </a:blip>
          <a:srcRect b="0" l="0" r="12448" t="0"/>
          <a:stretch/>
        </p:blipFill>
        <p:spPr>
          <a:xfrm>
            <a:off x="0" y="117062"/>
            <a:ext cx="12192000" cy="674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2804" y="704416"/>
            <a:ext cx="8179195" cy="5467784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127"/>
          <p:cNvSpPr txBox="1"/>
          <p:nvPr/>
        </p:nvSpPr>
        <p:spPr>
          <a:xfrm>
            <a:off x="737931" y="2360648"/>
            <a:ext cx="446739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6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PROPÓSITO</a:t>
            </a:r>
            <a:endParaRPr/>
          </a:p>
        </p:txBody>
      </p:sp>
      <p:sp>
        <p:nvSpPr>
          <p:cNvPr id="945" name="Google Shape;945;p127"/>
          <p:cNvSpPr/>
          <p:nvPr/>
        </p:nvSpPr>
        <p:spPr>
          <a:xfrm>
            <a:off x="1050669" y="4522306"/>
            <a:ext cx="10916044" cy="2092881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nuestro modelo garantizamos un apoyo de calidad a nuestra población acorde con sus ambiciones. Nuestros principios rectores consisten en desarrollar programas duraderos con nuestros socios - aliados y proporcionarles los medios necesarios para actuar y crecer.</a:t>
            </a:r>
            <a:endParaRPr b="1" sz="2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46" name="Google Shape;946;p127"/>
          <p:cNvGrpSpPr/>
          <p:nvPr/>
        </p:nvGrpSpPr>
        <p:grpSpPr>
          <a:xfrm>
            <a:off x="9812740" y="417691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947" name="Google Shape;947;p1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8" name="Google Shape;948;p127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163"/>
          <p:cNvSpPr/>
          <p:nvPr>
            <p:ph idx="2" type="pic"/>
          </p:nvPr>
        </p:nvSpPr>
        <p:spPr>
          <a:xfrm>
            <a:off x="6464300" y="0"/>
            <a:ext cx="5727700" cy="68580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8" name="Google Shape;1508;p16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0693" r="10694" t="0"/>
          <a:stretch/>
        </p:blipFill>
        <p:spPr>
          <a:xfrm>
            <a:off x="0" y="0"/>
            <a:ext cx="80873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163"/>
          <p:cNvSpPr/>
          <p:nvPr/>
        </p:nvSpPr>
        <p:spPr>
          <a:xfrm rot="-930124">
            <a:off x="1214836" y="495449"/>
            <a:ext cx="2845697" cy="148419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0" name="Google Shape;1510;p163"/>
          <p:cNvSpPr txBox="1"/>
          <p:nvPr>
            <p:ph type="title"/>
          </p:nvPr>
        </p:nvSpPr>
        <p:spPr>
          <a:xfrm rot="-988316">
            <a:off x="1378014" y="687367"/>
            <a:ext cx="2647906" cy="1100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s-ES"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es-ES"/>
              <a:t> </a:t>
            </a:r>
            <a:br>
              <a:rPr lang="es-ES"/>
            </a:br>
            <a:br>
              <a:rPr lang="es-ES"/>
            </a:br>
            <a:r>
              <a:rPr b="1" lang="es-ES">
                <a:latin typeface="Century Gothic"/>
                <a:ea typeface="Century Gothic"/>
                <a:cs typeface="Century Gothic"/>
                <a:sym typeface="Century Gothic"/>
              </a:rPr>
              <a:t>Para</a:t>
            </a:r>
            <a:r>
              <a:rPr lang="es-ES"/>
              <a:t> </a:t>
            </a:r>
            <a:r>
              <a:rPr lang="es-ES">
                <a:latin typeface="Overlock"/>
                <a:ea typeface="Overlock"/>
                <a:cs typeface="Overlock"/>
                <a:sym typeface="Overlock"/>
              </a:rPr>
              <a:t>Candelareños</a:t>
            </a:r>
            <a:br>
              <a:rPr lang="es-ES"/>
            </a:br>
            <a:br>
              <a:rPr lang="es-ES"/>
            </a:br>
            <a:br>
              <a:rPr lang="es-ES"/>
            </a:br>
            <a:r>
              <a:rPr lang="es-ES"/>
              <a:t> </a:t>
            </a:r>
            <a:endParaRPr/>
          </a:p>
        </p:txBody>
      </p:sp>
      <p:pic>
        <p:nvPicPr>
          <p:cNvPr id="1511" name="Google Shape;1511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20651">
            <a:off x="1851233" y="606132"/>
            <a:ext cx="1572904" cy="682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elemento decorativo" id="1512" name="Google Shape;1512;p163"/>
          <p:cNvGrpSpPr/>
          <p:nvPr/>
        </p:nvGrpSpPr>
        <p:grpSpPr>
          <a:xfrm>
            <a:off x="0" y="4729407"/>
            <a:ext cx="7833208" cy="1631216"/>
            <a:chOff x="0" y="3808320"/>
            <a:chExt cx="7833208" cy="2547440"/>
          </a:xfrm>
        </p:grpSpPr>
        <p:sp>
          <p:nvSpPr>
            <p:cNvPr id="1513" name="Google Shape;1513;p163"/>
            <p:cNvSpPr/>
            <p:nvPr/>
          </p:nvSpPr>
          <p:spPr>
            <a:xfrm>
              <a:off x="0" y="3808320"/>
              <a:ext cx="7833208" cy="2547440"/>
            </a:xfrm>
            <a:custGeom>
              <a:rect b="b" l="l" r="r" t="t"/>
              <a:pathLst>
                <a:path extrusionOk="0" h="2547440" w="7833208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rgbClr val="5617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163"/>
            <p:cNvSpPr/>
            <p:nvPr/>
          </p:nvSpPr>
          <p:spPr>
            <a:xfrm>
              <a:off x="1" y="3808320"/>
              <a:ext cx="7692571" cy="2547440"/>
            </a:xfrm>
            <a:custGeom>
              <a:rect b="b" l="l" r="r" t="t"/>
              <a:pathLst>
                <a:path extrusionOk="0" h="2547440" w="7692571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rgbClr val="56171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5" name="Google Shape;1515;p163"/>
          <p:cNvSpPr txBox="1"/>
          <p:nvPr/>
        </p:nvSpPr>
        <p:spPr>
          <a:xfrm>
            <a:off x="3489609" y="4944850"/>
            <a:ext cx="312221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b="1" i="0" lang="es-ES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Identidad Corporativa</a:t>
            </a:r>
            <a:endParaRPr/>
          </a:p>
        </p:txBody>
      </p:sp>
      <p:sp>
        <p:nvSpPr>
          <p:cNvPr id="1516" name="Google Shape;1516;p163"/>
          <p:cNvSpPr txBox="1"/>
          <p:nvPr/>
        </p:nvSpPr>
        <p:spPr>
          <a:xfrm>
            <a:off x="8066797" y="228123"/>
            <a:ext cx="4353803" cy="6801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200"/>
              <a:buFont typeface="Century Gothic"/>
              <a:buNone/>
            </a:pPr>
            <a:r>
              <a:rPr b="1" i="0" lang="es-ES" sz="2200" u="none" cap="none" strike="noStrike">
                <a:solidFill>
                  <a:srgbClr val="0000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Diseño de Marca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1" i="0" sz="2200" u="none" cap="none" strike="noStrike">
              <a:solidFill>
                <a:srgbClr val="0000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200"/>
              <a:buFont typeface="Century Gothic"/>
              <a:buNone/>
            </a:pPr>
            <a:r>
              <a:rPr b="1" i="0" lang="es-ES" sz="2200" u="none" cap="none" strike="noStrike">
                <a:solidFill>
                  <a:srgbClr val="0000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Fotografía Corporativa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1" i="0" sz="2200" u="none" cap="none" strike="noStrike">
              <a:solidFill>
                <a:srgbClr val="0000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200"/>
              <a:buFont typeface="Century Gothic"/>
              <a:buNone/>
            </a:pPr>
            <a:r>
              <a:rPr b="1" i="0" lang="es-ES" sz="2200" u="none" cap="none" strike="noStrike">
                <a:solidFill>
                  <a:srgbClr val="0000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Diseño de Stand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1" i="0" sz="2200" u="none" cap="none" strike="noStrike">
              <a:solidFill>
                <a:srgbClr val="0000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200"/>
              <a:buFont typeface="Century Gothic"/>
              <a:buNone/>
            </a:pPr>
            <a:r>
              <a:rPr b="1" i="0" lang="es-ES" sz="2200" u="none" cap="none" strike="noStrike">
                <a:solidFill>
                  <a:srgbClr val="0000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Video Corporativo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1" i="0" sz="2200" u="none" cap="none" strike="noStrike">
              <a:solidFill>
                <a:srgbClr val="0000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200"/>
              <a:buFont typeface="Century Gothic"/>
              <a:buNone/>
            </a:pPr>
            <a:r>
              <a:rPr b="1" i="0" lang="es-ES" sz="2200" u="none" cap="none" strike="noStrike">
                <a:solidFill>
                  <a:srgbClr val="0000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Diseño de Apps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1" i="0" sz="2200" u="none" cap="none" strike="noStrike">
              <a:solidFill>
                <a:srgbClr val="0000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200"/>
              <a:buFont typeface="Century Gothic"/>
              <a:buNone/>
            </a:pPr>
            <a:r>
              <a:rPr b="1" i="0" lang="es-ES" sz="2200" u="none" cap="none" strike="noStrike">
                <a:solidFill>
                  <a:srgbClr val="0000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Diseño de Material POP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1" i="0" sz="2200" u="none" cap="none" strike="noStrike">
              <a:solidFill>
                <a:srgbClr val="0000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200"/>
              <a:buFont typeface="Century Gothic"/>
              <a:buNone/>
            </a:pPr>
            <a:r>
              <a:rPr b="1" i="0" lang="es-ES" sz="2200" u="none" cap="none" strike="noStrike">
                <a:solidFill>
                  <a:srgbClr val="0000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Diseño de Papelería Corporativa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1" i="0" sz="2200" u="none" cap="none" strike="noStrike">
              <a:solidFill>
                <a:srgbClr val="0000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200"/>
              <a:buFont typeface="Century Gothic"/>
              <a:buNone/>
            </a:pPr>
            <a:r>
              <a:rPr b="1" i="0" lang="es-ES" sz="2200" u="none" cap="none" strike="noStrike">
                <a:solidFill>
                  <a:srgbClr val="0000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Video Animado por Computador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1" i="0" sz="2200" u="none" cap="none" strike="noStrike">
              <a:solidFill>
                <a:srgbClr val="0000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200"/>
              <a:buFont typeface="Century Gothic"/>
              <a:buNone/>
            </a:pPr>
            <a:r>
              <a:rPr b="1" i="0" lang="es-ES" sz="2200" u="none" cap="none" strike="noStrike">
                <a:solidFill>
                  <a:srgbClr val="0000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Diseño de pagina WEB</a:t>
            </a:r>
            <a:endParaRPr b="1" i="0" sz="1800" u="none" cap="none" strike="noStrike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164"/>
          <p:cNvSpPr txBox="1"/>
          <p:nvPr/>
        </p:nvSpPr>
        <p:spPr>
          <a:xfrm>
            <a:off x="8920089" y="2821908"/>
            <a:ext cx="99916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Fundación</a:t>
            </a:r>
            <a:endParaRPr/>
          </a:p>
        </p:txBody>
      </p:sp>
      <p:sp>
        <p:nvSpPr>
          <p:cNvPr id="1522" name="Google Shape;1522;p16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371E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3" name="Google Shape;1523;p164"/>
          <p:cNvSpPr/>
          <p:nvPr/>
        </p:nvSpPr>
        <p:spPr>
          <a:xfrm flipH="1" rot="-3334241">
            <a:off x="-169286" y="1850080"/>
            <a:ext cx="4714589" cy="7719129"/>
          </a:xfrm>
          <a:custGeom>
            <a:rect b="b" l="l" r="r" t="t"/>
            <a:pathLst>
              <a:path extrusionOk="0" h="7719129" w="4451483">
                <a:moveTo>
                  <a:pt x="3670634" y="3966485"/>
                </a:moveTo>
                <a:cubicBezTo>
                  <a:pt x="3240787" y="4631086"/>
                  <a:pt x="2261810" y="6073307"/>
                  <a:pt x="1850783" y="6646553"/>
                </a:cubicBezTo>
                <a:cubicBezTo>
                  <a:pt x="1475928" y="7235439"/>
                  <a:pt x="1467849" y="7301984"/>
                  <a:pt x="1373487" y="7427983"/>
                </a:cubicBezTo>
                <a:cubicBezTo>
                  <a:pt x="1279125" y="7553982"/>
                  <a:pt x="1510198" y="8028980"/>
                  <a:pt x="1284612" y="7402544"/>
                </a:cubicBezTo>
                <a:cubicBezTo>
                  <a:pt x="1059026" y="6776108"/>
                  <a:pt x="134495" y="4321024"/>
                  <a:pt x="19974" y="3669369"/>
                </a:cubicBezTo>
                <a:cubicBezTo>
                  <a:pt x="-94547" y="3017714"/>
                  <a:pt x="309657" y="713486"/>
                  <a:pt x="564581" y="190071"/>
                </a:cubicBezTo>
                <a:cubicBezTo>
                  <a:pt x="819505" y="-333344"/>
                  <a:pt x="1088993" y="369647"/>
                  <a:pt x="1430919" y="562916"/>
                </a:cubicBezTo>
                <a:cubicBezTo>
                  <a:pt x="1772845" y="756185"/>
                  <a:pt x="2293717" y="1105988"/>
                  <a:pt x="2616139" y="1349688"/>
                </a:cubicBezTo>
                <a:cubicBezTo>
                  <a:pt x="3103865" y="1643933"/>
                  <a:pt x="3150537" y="1759828"/>
                  <a:pt x="3450495" y="1986165"/>
                </a:cubicBezTo>
                <a:cubicBezTo>
                  <a:pt x="3750453" y="2212503"/>
                  <a:pt x="4330730" y="2467818"/>
                  <a:pt x="4438188" y="2703552"/>
                </a:cubicBezTo>
                <a:cubicBezTo>
                  <a:pt x="4507587" y="2920716"/>
                  <a:pt x="4290198" y="3167958"/>
                  <a:pt x="4135684" y="3369946"/>
                </a:cubicBezTo>
                <a:cubicBezTo>
                  <a:pt x="3981170" y="3571934"/>
                  <a:pt x="4043323" y="3418054"/>
                  <a:pt x="3670634" y="39664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plato&#10;&#10;Descripción generada automáticamente" id="1524" name="Google Shape;1524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767" y="4154905"/>
            <a:ext cx="3609584" cy="1572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Google Shape;1525;p164"/>
          <p:cNvSpPr txBox="1"/>
          <p:nvPr/>
        </p:nvSpPr>
        <p:spPr>
          <a:xfrm>
            <a:off x="1427748" y="4154905"/>
            <a:ext cx="1106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rgbClr val="334B9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Fundación</a:t>
            </a:r>
            <a:endParaRPr/>
          </a:p>
        </p:txBody>
      </p:sp>
      <p:sp>
        <p:nvSpPr>
          <p:cNvPr id="1526" name="Google Shape;1526;p164"/>
          <p:cNvSpPr txBox="1"/>
          <p:nvPr/>
        </p:nvSpPr>
        <p:spPr>
          <a:xfrm>
            <a:off x="6124380" y="2159126"/>
            <a:ext cx="485921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Gill Sans"/>
              <a:buNone/>
            </a:pPr>
            <a:r>
              <a:rPr b="1" i="0" lang="es-ES" sz="50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¡</a:t>
            </a:r>
            <a:r>
              <a:rPr b="1" i="0" lang="es-ES" sz="6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GRACIAS!</a:t>
            </a:r>
            <a:endParaRPr b="1" i="0" sz="6500" u="none" cap="none" strike="noStrike">
              <a:solidFill>
                <a:srgbClr val="10708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27" name="Google Shape;1527;p164"/>
          <p:cNvSpPr txBox="1"/>
          <p:nvPr/>
        </p:nvSpPr>
        <p:spPr>
          <a:xfrm>
            <a:off x="8489819" y="3666796"/>
            <a:ext cx="33905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Nydia Terea Carrizosa Moscoso</a:t>
            </a:r>
            <a:endParaRPr/>
          </a:p>
        </p:txBody>
      </p:sp>
      <p:sp>
        <p:nvSpPr>
          <p:cNvPr id="1528" name="Google Shape;1528;p164"/>
          <p:cNvSpPr txBox="1"/>
          <p:nvPr/>
        </p:nvSpPr>
        <p:spPr>
          <a:xfrm>
            <a:off x="8868115" y="4201354"/>
            <a:ext cx="29161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Andrés Felipe Briceño Niño</a:t>
            </a:r>
            <a:endParaRPr/>
          </a:p>
        </p:txBody>
      </p:sp>
      <p:sp>
        <p:nvSpPr>
          <p:cNvPr id="1529" name="Google Shape;1529;p164"/>
          <p:cNvSpPr txBox="1"/>
          <p:nvPr/>
        </p:nvSpPr>
        <p:spPr>
          <a:xfrm>
            <a:off x="10048217" y="369249"/>
            <a:ext cx="18963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Noviembre 2019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pras del zapato del deporte" id="953" name="Google Shape;953;p128"/>
          <p:cNvPicPr preferRelativeResize="0"/>
          <p:nvPr/>
        </p:nvPicPr>
        <p:blipFill rotWithShape="1">
          <a:blip r:embed="rId3">
            <a:alphaModFix amt="52000"/>
          </a:blip>
          <a:srcRect b="9525" l="0" r="1" t="47536"/>
          <a:stretch/>
        </p:blipFill>
        <p:spPr>
          <a:xfrm>
            <a:off x="213360" y="10"/>
            <a:ext cx="11978640" cy="6857990"/>
          </a:xfrm>
          <a:custGeom>
            <a:rect b="b" l="l" r="r" t="t"/>
            <a:pathLst>
              <a:path extrusionOk="0" h="6858000" w="11841276">
                <a:moveTo>
                  <a:pt x="0" y="0"/>
                </a:moveTo>
                <a:lnTo>
                  <a:pt x="11841276" y="0"/>
                </a:lnTo>
                <a:lnTo>
                  <a:pt x="11841276" y="6858000"/>
                </a:lnTo>
                <a:lnTo>
                  <a:pt x="3176154" y="6858000"/>
                </a:lnTo>
                <a:close/>
              </a:path>
            </a:pathLst>
          </a:custGeom>
          <a:noFill/>
          <a:ln>
            <a:noFill/>
          </a:ln>
          <a:effectLst>
            <a:reflection blurRad="0" dir="5400000" dist="12700" endA="0" endPos="65000" fadeDir="5400000" kx="0" rotWithShape="0" algn="bl" stA="45000" stPos="0" sy="-100000" ky="0"/>
          </a:effectLst>
        </p:spPr>
      </p:pic>
      <p:sp>
        <p:nvSpPr>
          <p:cNvPr id="954" name="Google Shape;954;p128"/>
          <p:cNvSpPr/>
          <p:nvPr/>
        </p:nvSpPr>
        <p:spPr>
          <a:xfrm>
            <a:off x="0" y="0"/>
            <a:ext cx="4352050" cy="6858478"/>
          </a:xfrm>
          <a:custGeom>
            <a:rect b="b" l="l" r="r" t="t"/>
            <a:pathLst>
              <a:path extrusionOk="0" h="6858478" w="4352050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rgbClr val="262626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28"/>
          <p:cNvSpPr/>
          <p:nvPr/>
        </p:nvSpPr>
        <p:spPr>
          <a:xfrm>
            <a:off x="0" y="0"/>
            <a:ext cx="3524051" cy="6858478"/>
          </a:xfrm>
          <a:custGeom>
            <a:rect b="b" l="l" r="r" t="t"/>
            <a:pathLst>
              <a:path extrusionOk="0" h="6858478" w="3524051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6" name="Google Shape;956;p128"/>
          <p:cNvGrpSpPr/>
          <p:nvPr/>
        </p:nvGrpSpPr>
        <p:grpSpPr>
          <a:xfrm>
            <a:off x="3139411" y="244212"/>
            <a:ext cx="7130516" cy="6486655"/>
            <a:chOff x="0" y="-122933"/>
            <a:chExt cx="7130516" cy="6486655"/>
          </a:xfrm>
        </p:grpSpPr>
        <p:sp>
          <p:nvSpPr>
            <p:cNvPr id="957" name="Google Shape;957;p128"/>
            <p:cNvSpPr/>
            <p:nvPr/>
          </p:nvSpPr>
          <p:spPr>
            <a:xfrm rot="4011108">
              <a:off x="1166672" y="4197593"/>
              <a:ext cx="1193823" cy="39814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12700">
              <a:solidFill>
                <a:srgbClr val="BA612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958" name="Google Shape;958;p128"/>
            <p:cNvSpPr/>
            <p:nvPr/>
          </p:nvSpPr>
          <p:spPr>
            <a:xfrm rot="1325888">
              <a:off x="1816067" y="3604816"/>
              <a:ext cx="1693505" cy="39814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12700">
              <a:solidFill>
                <a:srgbClr val="BA612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959" name="Google Shape;959;p128"/>
            <p:cNvSpPr/>
            <p:nvPr/>
          </p:nvSpPr>
          <p:spPr>
            <a:xfrm rot="-138117">
              <a:off x="1877389" y="2970203"/>
              <a:ext cx="2179696" cy="39814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12700">
              <a:solidFill>
                <a:srgbClr val="BA612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960" name="Google Shape;960;p128"/>
            <p:cNvSpPr/>
            <p:nvPr/>
          </p:nvSpPr>
          <p:spPr>
            <a:xfrm rot="-1877789">
              <a:off x="1781571" y="2322321"/>
              <a:ext cx="1329101" cy="39814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12700">
              <a:solidFill>
                <a:srgbClr val="BA612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961" name="Google Shape;961;p128"/>
            <p:cNvSpPr/>
            <p:nvPr/>
          </p:nvSpPr>
          <p:spPr>
            <a:xfrm rot="-5155514">
              <a:off x="859768" y="1943209"/>
              <a:ext cx="972596" cy="39814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12700">
              <a:solidFill>
                <a:srgbClr val="BA612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962" name="Google Shape;962;p128"/>
            <p:cNvSpPr/>
            <p:nvPr/>
          </p:nvSpPr>
          <p:spPr>
            <a:xfrm>
              <a:off x="0" y="2190093"/>
              <a:ext cx="1743513" cy="1743513"/>
            </a:xfrm>
            <a:prstGeom prst="ellipse">
              <a:avLst/>
            </a:prstGeom>
            <a:gradFill>
              <a:gsLst>
                <a:gs pos="0">
                  <a:srgbClr val="B3C6E7"/>
                </a:gs>
                <a:gs pos="46000">
                  <a:srgbClr val="4C78C6"/>
                </a:gs>
                <a:gs pos="100000">
                  <a:srgbClr val="254378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28"/>
            <p:cNvSpPr/>
            <p:nvPr/>
          </p:nvSpPr>
          <p:spPr>
            <a:xfrm>
              <a:off x="24594" y="-122933"/>
              <a:ext cx="2826061" cy="1601633"/>
            </a:xfrm>
            <a:prstGeom prst="ellipse">
              <a:avLst/>
            </a:prstGeom>
            <a:gradFill>
              <a:gsLst>
                <a:gs pos="0">
                  <a:srgbClr val="B3C6E7"/>
                </a:gs>
                <a:gs pos="46000">
                  <a:srgbClr val="4C78C6"/>
                </a:gs>
                <a:gs pos="100000">
                  <a:srgbClr val="254378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128"/>
            <p:cNvSpPr txBox="1"/>
            <p:nvPr/>
          </p:nvSpPr>
          <p:spPr>
            <a:xfrm>
              <a:off x="438461" y="111621"/>
              <a:ext cx="1998327" cy="1132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lang="es-E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Formación en Habilidades Blandas</a:t>
              </a:r>
              <a:endParaRPr/>
            </a:p>
          </p:txBody>
        </p:sp>
        <p:sp>
          <p:nvSpPr>
            <p:cNvPr id="965" name="Google Shape;965;p128"/>
            <p:cNvSpPr/>
            <p:nvPr/>
          </p:nvSpPr>
          <p:spPr>
            <a:xfrm>
              <a:off x="2578707" y="705188"/>
              <a:ext cx="2675411" cy="1486425"/>
            </a:xfrm>
            <a:prstGeom prst="ellipse">
              <a:avLst/>
            </a:prstGeom>
            <a:gradFill>
              <a:gsLst>
                <a:gs pos="0">
                  <a:srgbClr val="B3C6E7"/>
                </a:gs>
                <a:gs pos="46000">
                  <a:srgbClr val="4C78C6"/>
                </a:gs>
                <a:gs pos="100000">
                  <a:srgbClr val="254378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128"/>
            <p:cNvSpPr txBox="1"/>
            <p:nvPr/>
          </p:nvSpPr>
          <p:spPr>
            <a:xfrm>
              <a:off x="2970512" y="922870"/>
              <a:ext cx="1891801" cy="10510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lang="es-E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Formación Empresarial</a:t>
              </a:r>
              <a:endParaRPr/>
            </a:p>
          </p:txBody>
        </p:sp>
        <p:sp>
          <p:nvSpPr>
            <p:cNvPr id="967" name="Google Shape;967;p128"/>
            <p:cNvSpPr/>
            <p:nvPr/>
          </p:nvSpPr>
          <p:spPr>
            <a:xfrm>
              <a:off x="4049090" y="2242519"/>
              <a:ext cx="3081426" cy="1284338"/>
            </a:xfrm>
            <a:prstGeom prst="ellipse">
              <a:avLst/>
            </a:prstGeom>
            <a:gradFill>
              <a:gsLst>
                <a:gs pos="0">
                  <a:srgbClr val="B3C6E7"/>
                </a:gs>
                <a:gs pos="46000">
                  <a:srgbClr val="4C78C6"/>
                </a:gs>
                <a:gs pos="100000">
                  <a:srgbClr val="254378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128"/>
            <p:cNvSpPr txBox="1"/>
            <p:nvPr/>
          </p:nvSpPr>
          <p:spPr>
            <a:xfrm>
              <a:off x="4500354" y="2430606"/>
              <a:ext cx="2178898" cy="908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lang="es-E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Articulación  Academia y Empresa</a:t>
              </a:r>
              <a:endParaRPr/>
            </a:p>
          </p:txBody>
        </p:sp>
        <p:sp>
          <p:nvSpPr>
            <p:cNvPr id="969" name="Google Shape;969;p128"/>
            <p:cNvSpPr/>
            <p:nvPr/>
          </p:nvSpPr>
          <p:spPr>
            <a:xfrm>
              <a:off x="3233031" y="3569686"/>
              <a:ext cx="2642197" cy="1645894"/>
            </a:xfrm>
            <a:prstGeom prst="ellipse">
              <a:avLst/>
            </a:prstGeom>
            <a:gradFill>
              <a:gsLst>
                <a:gs pos="0">
                  <a:srgbClr val="B3C6E7"/>
                </a:gs>
                <a:gs pos="46000">
                  <a:srgbClr val="4C78C6"/>
                </a:gs>
                <a:gs pos="100000">
                  <a:srgbClr val="254378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128"/>
            <p:cNvSpPr txBox="1"/>
            <p:nvPr/>
          </p:nvSpPr>
          <p:spPr>
            <a:xfrm>
              <a:off x="3619972" y="3810722"/>
              <a:ext cx="1868315" cy="11638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lang="es-E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Intervención Territorial</a:t>
              </a:r>
              <a:endParaRPr/>
            </a:p>
          </p:txBody>
        </p:sp>
        <p:sp>
          <p:nvSpPr>
            <p:cNvPr id="971" name="Google Shape;971;p128"/>
            <p:cNvSpPr/>
            <p:nvPr/>
          </p:nvSpPr>
          <p:spPr>
            <a:xfrm>
              <a:off x="728704" y="4748333"/>
              <a:ext cx="3214282" cy="1615389"/>
            </a:xfrm>
            <a:prstGeom prst="ellipse">
              <a:avLst/>
            </a:prstGeom>
            <a:gradFill>
              <a:gsLst>
                <a:gs pos="0">
                  <a:srgbClr val="B3C6E7"/>
                </a:gs>
                <a:gs pos="46000">
                  <a:srgbClr val="4C78C6"/>
                </a:gs>
                <a:gs pos="100000">
                  <a:srgbClr val="254378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128"/>
            <p:cNvSpPr txBox="1"/>
            <p:nvPr/>
          </p:nvSpPr>
          <p:spPr>
            <a:xfrm>
              <a:off x="1199425" y="4984901"/>
              <a:ext cx="2272840" cy="1142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lang="es-E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Empoderamiento en Población Vulnerable</a:t>
              </a:r>
              <a:endParaRPr/>
            </a:p>
          </p:txBody>
        </p:sp>
      </p:grpSp>
      <p:grpSp>
        <p:nvGrpSpPr>
          <p:cNvPr id="973" name="Google Shape;973;p128"/>
          <p:cNvGrpSpPr/>
          <p:nvPr/>
        </p:nvGrpSpPr>
        <p:grpSpPr>
          <a:xfrm>
            <a:off x="9812740" y="417691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974" name="Google Shape;974;p1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5" name="Google Shape;975;p128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sp>
        <p:nvSpPr>
          <p:cNvPr id="976" name="Google Shape;976;p128"/>
          <p:cNvSpPr txBox="1"/>
          <p:nvPr/>
        </p:nvSpPr>
        <p:spPr>
          <a:xfrm>
            <a:off x="799034" y="2921167"/>
            <a:ext cx="446739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6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ACCIONES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129"/>
          <p:cNvPicPr preferRelativeResize="0"/>
          <p:nvPr/>
        </p:nvPicPr>
        <p:blipFill rotWithShape="1">
          <a:blip r:embed="rId3">
            <a:alphaModFix amt="81000"/>
          </a:blip>
          <a:srcRect b="1030" l="0" r="0" t="147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29"/>
          <p:cNvPicPr preferRelativeResize="0"/>
          <p:nvPr/>
        </p:nvPicPr>
        <p:blipFill rotWithShape="1">
          <a:blip r:embed="rId3">
            <a:alphaModFix/>
          </a:blip>
          <a:srcRect b="-1" l="3406" r="27159" t="0"/>
          <a:stretch/>
        </p:blipFill>
        <p:spPr>
          <a:xfrm>
            <a:off x="5063089" y="1"/>
            <a:ext cx="7128913" cy="6853457"/>
          </a:xfrm>
          <a:custGeom>
            <a:rect b="b" l="l" r="r" t="t"/>
            <a:pathLst>
              <a:path extrusionOk="0" h="6853457" w="7128913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83" name="Google Shape;983;p129"/>
          <p:cNvSpPr/>
          <p:nvPr/>
        </p:nvSpPr>
        <p:spPr>
          <a:xfrm>
            <a:off x="4924927" y="-232229"/>
            <a:ext cx="7600902" cy="708568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n para LOGO UNIV SAN MATEO png" id="984" name="Google Shape;984;p129"/>
          <p:cNvPicPr preferRelativeResize="0"/>
          <p:nvPr/>
        </p:nvPicPr>
        <p:blipFill rotWithShape="1">
          <a:blip r:embed="rId4">
            <a:alphaModFix/>
          </a:blip>
          <a:srcRect b="0" l="6800" r="8537" t="7394"/>
          <a:stretch/>
        </p:blipFill>
        <p:spPr>
          <a:xfrm>
            <a:off x="5372202" y="1442211"/>
            <a:ext cx="1826041" cy="1436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OGO UNIV AREANDINA png" id="985" name="Google Shape;985;p129"/>
          <p:cNvPicPr preferRelativeResize="0"/>
          <p:nvPr/>
        </p:nvPicPr>
        <p:blipFill rotWithShape="1">
          <a:blip r:embed="rId5">
            <a:alphaModFix/>
          </a:blip>
          <a:srcRect b="25860" l="8130" r="9342" t="29976"/>
          <a:stretch/>
        </p:blipFill>
        <p:spPr>
          <a:xfrm>
            <a:off x="9004632" y="1634532"/>
            <a:ext cx="2650194" cy="797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OGO UNIV NACIONAL png" id="986" name="Google Shape;986;p1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62645" y="307923"/>
            <a:ext cx="2838964" cy="1206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OGO CENTRO JUAN BOSCO OBRERO png" id="987" name="Google Shape;987;p1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61436" y="3226861"/>
            <a:ext cx="1579137" cy="15861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OGO FUNDACION PILAR Y GRACIA png" id="988" name="Google Shape;988;p1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32666" y="3920313"/>
            <a:ext cx="2660431" cy="1068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OGO IGLESIA SANTO DOMINGO GUZMAN png" id="989" name="Google Shape;989;p1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62645" y="5304021"/>
            <a:ext cx="2244450" cy="7977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0" name="Google Shape;990;p129"/>
          <p:cNvGrpSpPr/>
          <p:nvPr/>
        </p:nvGrpSpPr>
        <p:grpSpPr>
          <a:xfrm>
            <a:off x="4529043" y="-1145310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991" name="Google Shape;991;p12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2" name="Google Shape;992;p129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sp>
        <p:nvSpPr>
          <p:cNvPr id="993" name="Google Shape;993;p129"/>
          <p:cNvSpPr/>
          <p:nvPr/>
        </p:nvSpPr>
        <p:spPr>
          <a:xfrm>
            <a:off x="5147432" y="-69899"/>
            <a:ext cx="7128913" cy="6761025"/>
          </a:xfrm>
          <a:prstGeom prst="ellipse">
            <a:avLst/>
          </a:prstGeom>
          <a:noFill/>
          <a:ln cap="flat" cmpd="sng" w="508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129"/>
          <p:cNvSpPr txBox="1"/>
          <p:nvPr/>
        </p:nvSpPr>
        <p:spPr>
          <a:xfrm>
            <a:off x="609600" y="4045310"/>
            <a:ext cx="4468437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Organizaciones que Creen en </a:t>
            </a:r>
            <a:endParaRPr/>
          </a:p>
        </p:txBody>
      </p:sp>
      <p:grpSp>
        <p:nvGrpSpPr>
          <p:cNvPr id="995" name="Google Shape;995;p129"/>
          <p:cNvGrpSpPr/>
          <p:nvPr/>
        </p:nvGrpSpPr>
        <p:grpSpPr>
          <a:xfrm>
            <a:off x="3579860" y="5389243"/>
            <a:ext cx="1665090" cy="783416"/>
            <a:chOff x="8212013" y="2770856"/>
            <a:chExt cx="2787753" cy="1265236"/>
          </a:xfrm>
        </p:grpSpPr>
        <p:pic>
          <p:nvPicPr>
            <p:cNvPr descr="Imagen que contiene plato&#10;&#10;Descripción generada automáticamente" id="996" name="Google Shape;996;p12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7" name="Google Shape;997;p129"/>
            <p:cNvSpPr txBox="1"/>
            <p:nvPr/>
          </p:nvSpPr>
          <p:spPr>
            <a:xfrm>
              <a:off x="8691621" y="2770856"/>
              <a:ext cx="1352463" cy="347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pic>
        <p:nvPicPr>
          <p:cNvPr descr="Imagen que contiene plato&#10;&#10;Descripción generada automáticamente" id="998" name="Google Shape;998;p1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615501" y="5454248"/>
            <a:ext cx="1572787" cy="6850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relacionada" id="999" name="Google Shape;999;p12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552416" y="1802666"/>
            <a:ext cx="1202732" cy="1456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universidad antonio nariño logo" id="1000" name="Google Shape;1000;p12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386876" y="2733587"/>
            <a:ext cx="1926575" cy="8308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FUNDACION COLOMBIA UTIL" id="1001" name="Google Shape;1001;p12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509156" y="3652963"/>
            <a:ext cx="1202732" cy="1202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30"/>
          <p:cNvSpPr/>
          <p:nvPr/>
        </p:nvSpPr>
        <p:spPr>
          <a:xfrm>
            <a:off x="1210277" y="0"/>
            <a:ext cx="9771446" cy="6858000"/>
          </a:xfrm>
          <a:custGeom>
            <a:rect b="b" l="l" r="r" t="t"/>
            <a:pathLst>
              <a:path extrusionOk="0" h="6858000" w="9771446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rgbClr val="D8D8D8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mujer, sostener, vistiendo, parado&#10;&#10;Descripción generada automáticamente" id="1007" name="Google Shape;1007;p130"/>
          <p:cNvPicPr preferRelativeResize="0"/>
          <p:nvPr/>
        </p:nvPicPr>
        <p:blipFill rotWithShape="1">
          <a:blip r:embed="rId3">
            <a:alphaModFix/>
          </a:blip>
          <a:srcRect b="28717" l="0" r="-1" t="26897"/>
          <a:stretch/>
        </p:blipFill>
        <p:spPr>
          <a:xfrm>
            <a:off x="1460597" y="10"/>
            <a:ext cx="9270806" cy="6857990"/>
          </a:xfrm>
          <a:custGeom>
            <a:rect b="b" l="l" r="r" t="t"/>
            <a:pathLst>
              <a:path extrusionOk="0" h="6858000" w="9270806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008" name="Google Shape;1008;p130"/>
          <p:cNvGrpSpPr/>
          <p:nvPr/>
        </p:nvGrpSpPr>
        <p:grpSpPr>
          <a:xfrm>
            <a:off x="484613" y="377088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009" name="Google Shape;1009;p1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0" name="Google Shape;1010;p130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  <p:sp>
        <p:nvSpPr>
          <p:cNvPr id="1011" name="Google Shape;1011;p130"/>
          <p:cNvSpPr txBox="1"/>
          <p:nvPr/>
        </p:nvSpPr>
        <p:spPr>
          <a:xfrm>
            <a:off x="9806707" y="5919537"/>
            <a:ext cx="247048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Mujer Centro de Transformación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1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125" l="0" r="0" t="3125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descr="elemento decorativo" id="1017" name="Google Shape;1017;p131"/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1018" name="Google Shape;1018;p131"/>
            <p:cNvSpPr/>
            <p:nvPr/>
          </p:nvSpPr>
          <p:spPr>
            <a:xfrm>
              <a:off x="9621170" y="0"/>
              <a:ext cx="2570831" cy="6858000"/>
            </a:xfrm>
            <a:custGeom>
              <a:rect b="b" l="l" r="r" t="t"/>
              <a:pathLst>
                <a:path extrusionOk="0" h="6858000" w="2570831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lt1">
                <a:alpha val="2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131"/>
            <p:cNvSpPr/>
            <p:nvPr/>
          </p:nvSpPr>
          <p:spPr>
            <a:xfrm>
              <a:off x="9754598" y="0"/>
              <a:ext cx="2437402" cy="6858000"/>
            </a:xfrm>
            <a:custGeom>
              <a:rect b="b" l="l" r="r" t="t"/>
              <a:pathLst>
                <a:path extrusionOk="0" h="6858000" w="2437402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lt1">
                <a:alpha val="3294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31"/>
            <p:cNvSpPr/>
            <p:nvPr/>
          </p:nvSpPr>
          <p:spPr>
            <a:xfrm>
              <a:off x="10011320" y="0"/>
              <a:ext cx="2180680" cy="6858000"/>
            </a:xfrm>
            <a:custGeom>
              <a:rect b="b" l="l" r="r" t="t"/>
              <a:pathLst>
                <a:path extrusionOk="0" h="6858000" w="218068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lt1">
                <a:alpha val="60784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31"/>
            <p:cNvSpPr/>
            <p:nvPr/>
          </p:nvSpPr>
          <p:spPr>
            <a:xfrm>
              <a:off x="10544156" y="5626"/>
              <a:ext cx="1647844" cy="6852374"/>
            </a:xfrm>
            <a:custGeom>
              <a:rect b="b" l="l" r="r" t="t"/>
              <a:pathLst>
                <a:path extrusionOk="0" h="6852374" w="164784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lt1">
                <a:alpha val="8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31"/>
            <p:cNvSpPr/>
            <p:nvPr/>
          </p:nvSpPr>
          <p:spPr>
            <a:xfrm>
              <a:off x="10803086" y="1082358"/>
              <a:ext cx="1388914" cy="5775643"/>
            </a:xfrm>
            <a:custGeom>
              <a:rect b="b" l="l" r="r" t="t"/>
              <a:pathLst>
                <a:path extrusionOk="0" h="5775643" w="1388914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descr="elemento decorativo" id="1023" name="Google Shape;1023;p131"/>
          <p:cNvGrpSpPr/>
          <p:nvPr/>
        </p:nvGrpSpPr>
        <p:grpSpPr>
          <a:xfrm>
            <a:off x="0" y="-151514"/>
            <a:ext cx="6957056" cy="6858000"/>
            <a:chOff x="0" y="0"/>
            <a:chExt cx="6957056" cy="6858000"/>
          </a:xfrm>
        </p:grpSpPr>
        <p:sp>
          <p:nvSpPr>
            <p:cNvPr id="1024" name="Google Shape;1024;p131"/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fmla="val 32713" name="adj"/>
              </a:avLst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31"/>
            <p:cNvSpPr/>
            <p:nvPr/>
          </p:nvSpPr>
          <p:spPr>
            <a:xfrm rot="10800000">
              <a:off x="0" y="482600"/>
              <a:ext cx="6957056" cy="5892799"/>
            </a:xfrm>
            <a:custGeom>
              <a:rect b="b" l="l" r="r" t="t"/>
              <a:pathLst>
                <a:path extrusionOk="0" h="5892799" w="6957056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196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31"/>
            <p:cNvSpPr/>
            <p:nvPr/>
          </p:nvSpPr>
          <p:spPr>
            <a:xfrm rot="10800000">
              <a:off x="0" y="4457696"/>
              <a:ext cx="6267450" cy="883839"/>
            </a:xfrm>
            <a:custGeom>
              <a:rect b="b" l="l" r="r" t="t"/>
              <a:pathLst>
                <a:path extrusionOk="0" h="883839" w="6267450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7" name="Google Shape;1027;p131"/>
          <p:cNvSpPr/>
          <p:nvPr/>
        </p:nvSpPr>
        <p:spPr>
          <a:xfrm>
            <a:off x="-1" y="403793"/>
            <a:ext cx="8397238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es-ES" sz="3200" u="none" cap="none" strike="noStrike">
                <a:solidFill>
                  <a:srgbClr val="FFFFFF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+ 310 </a:t>
            </a:r>
            <a:r>
              <a:rPr b="1" i="0" lang="es-E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Horas de Formación</a:t>
            </a:r>
            <a:endParaRPr/>
          </a:p>
          <a:p>
            <a:pPr indent="-285750" lvl="2" marL="1200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es-ES" sz="3200" u="none" cap="none" strike="noStrike">
                <a:solidFill>
                  <a:srgbClr val="FFFFFF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+ 450 </a:t>
            </a:r>
            <a:r>
              <a:rPr b="1" i="0" lang="es-E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Intervenciones a Emprendedores beneficiados en Diseño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es-ES" sz="3200" u="none" cap="none" strike="noStrike">
                <a:solidFill>
                  <a:srgbClr val="FFFFFF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+70</a:t>
            </a:r>
            <a:r>
              <a:rPr b="1" i="0" lang="es-E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Emprendedores Certificados en Gastronomía</a:t>
            </a:r>
            <a:endParaRPr/>
          </a:p>
          <a:p>
            <a:pPr indent="-285750" lvl="2" marL="1200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es-ES" sz="3200" u="none" cap="none" strike="noStrike">
                <a:solidFill>
                  <a:srgbClr val="FFFFFF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26</a:t>
            </a:r>
            <a:r>
              <a:rPr b="1" i="0" lang="es-E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Emprendedores formados en Contabilidad básica.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es-ES" sz="3200" u="none" cap="none" strike="noStrike">
                <a:solidFill>
                  <a:srgbClr val="FFFFFF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+ 900 </a:t>
            </a:r>
            <a:r>
              <a:rPr b="1" i="0" lang="es-E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Estudiantes de la academia con certificación laboral de trabajo de voluntario.</a:t>
            </a:r>
            <a:endParaRPr/>
          </a:p>
          <a:p>
            <a:pPr indent="-285750" lvl="2" marL="1200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es-ES" sz="3200" u="none" cap="none" strike="noStrike">
                <a:solidFill>
                  <a:srgbClr val="FFFFFF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+120 </a:t>
            </a:r>
            <a:r>
              <a:rPr b="1" i="0" lang="es-E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Talleres con alto impacto empresarial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31"/>
          <p:cNvSpPr txBox="1"/>
          <p:nvPr>
            <p:ph type="title"/>
          </p:nvPr>
        </p:nvSpPr>
        <p:spPr>
          <a:xfrm>
            <a:off x="9262083" y="5392888"/>
            <a:ext cx="269745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b="1" lang="es-ES" sz="4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LOGROS</a:t>
            </a:r>
            <a:endParaRPr/>
          </a:p>
        </p:txBody>
      </p:sp>
      <p:grpSp>
        <p:nvGrpSpPr>
          <p:cNvPr id="1029" name="Google Shape;1029;p131"/>
          <p:cNvGrpSpPr/>
          <p:nvPr/>
        </p:nvGrpSpPr>
        <p:grpSpPr>
          <a:xfrm>
            <a:off x="9499769" y="209639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030" name="Google Shape;1030;p1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1" name="Google Shape;1031;p131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Google Shape;1036;p1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0370" r="20369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132"/>
          <p:cNvSpPr txBox="1"/>
          <p:nvPr>
            <p:ph idx="1" type="body"/>
          </p:nvPr>
        </p:nvSpPr>
        <p:spPr>
          <a:xfrm>
            <a:off x="4603114" y="3068747"/>
            <a:ext cx="2996713" cy="2105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Noto Sans Symbols"/>
              <a:buChar char="❖"/>
            </a:pPr>
            <a:r>
              <a:rPr lang="es-ES" sz="2800">
                <a:latin typeface="Century Gothic"/>
                <a:ea typeface="Century Gothic"/>
                <a:cs typeface="Century Gothic"/>
                <a:sym typeface="Century Gothic"/>
              </a:rPr>
              <a:t>Afro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Noto Sans Symbols"/>
              <a:buChar char="❖"/>
            </a:pPr>
            <a:r>
              <a:rPr lang="es-ES" sz="2800">
                <a:latin typeface="Century Gothic"/>
                <a:ea typeface="Century Gothic"/>
                <a:cs typeface="Century Gothic"/>
                <a:sym typeface="Century Gothic"/>
              </a:rPr>
              <a:t>Niños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Noto Sans Symbols"/>
              <a:buChar char="❖"/>
            </a:pPr>
            <a:r>
              <a:rPr lang="es-ES" sz="2800">
                <a:latin typeface="Century Gothic"/>
                <a:ea typeface="Century Gothic"/>
                <a:cs typeface="Century Gothic"/>
                <a:sym typeface="Century Gothic"/>
              </a:rPr>
              <a:t>Adolescentes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Noto Sans Symbols"/>
              <a:buChar char="❖"/>
            </a:pPr>
            <a:r>
              <a:rPr lang="es-ES" sz="2800">
                <a:latin typeface="Century Gothic"/>
                <a:ea typeface="Century Gothic"/>
                <a:cs typeface="Century Gothic"/>
                <a:sym typeface="Century Gothic"/>
              </a:rPr>
              <a:t>Jóvenes</a:t>
            </a:r>
            <a:endParaRPr/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038" name="Google Shape;1038;p132"/>
          <p:cNvSpPr txBox="1"/>
          <p:nvPr>
            <p:ph type="title"/>
          </p:nvPr>
        </p:nvSpPr>
        <p:spPr>
          <a:xfrm>
            <a:off x="1063008" y="2454634"/>
            <a:ext cx="3353194" cy="1171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3800"/>
              <a:buFont typeface="Century Gothic"/>
              <a:buNone/>
            </a:pPr>
            <a:r>
              <a:rPr b="1" lang="es-ES" sz="3800">
                <a:solidFill>
                  <a:srgbClr val="00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POBLACION ATENDIDA</a:t>
            </a:r>
            <a:endParaRPr/>
          </a:p>
        </p:txBody>
      </p:sp>
      <p:sp>
        <p:nvSpPr>
          <p:cNvPr id="1039" name="Google Shape;1039;p132"/>
          <p:cNvSpPr txBox="1"/>
          <p:nvPr>
            <p:ph idx="4" type="body"/>
          </p:nvPr>
        </p:nvSpPr>
        <p:spPr>
          <a:xfrm>
            <a:off x="4603114" y="5173842"/>
            <a:ext cx="5182570" cy="970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Noto Sans Symbols"/>
              <a:buChar char="❖"/>
            </a:pPr>
            <a:r>
              <a:rPr lang="es-ES" sz="2800">
                <a:latin typeface="Century Gothic"/>
                <a:ea typeface="Century Gothic"/>
                <a:cs typeface="Century Gothic"/>
                <a:sym typeface="Century Gothic"/>
              </a:rPr>
              <a:t>Síndrome de Down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Noto Sans Symbols"/>
              <a:buChar char="❖"/>
            </a:pPr>
            <a:r>
              <a:rPr lang="es-ES" sz="2800">
                <a:latin typeface="Century Gothic"/>
                <a:ea typeface="Century Gothic"/>
                <a:cs typeface="Century Gothic"/>
                <a:sym typeface="Century Gothic"/>
              </a:rPr>
              <a:t>Adulto Mayor</a:t>
            </a:r>
            <a:endParaRPr/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040" name="Google Shape;1040;p132"/>
          <p:cNvSpPr txBox="1"/>
          <p:nvPr/>
        </p:nvSpPr>
        <p:spPr>
          <a:xfrm>
            <a:off x="4603114" y="436687"/>
            <a:ext cx="5583623" cy="2591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Noto Sans Symbols"/>
              <a:buChar char="❖"/>
            </a:pPr>
            <a:r>
              <a:rPr b="0" i="0" lang="es-ES" sz="2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Invidentes y con baja Visión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Noto Sans Symbols"/>
              <a:buChar char="❖"/>
            </a:pPr>
            <a:r>
              <a:rPr b="0" i="0" lang="es-ES" sz="2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Déficit en Desarrollo Cógnitivo</a:t>
            </a:r>
            <a:endParaRPr b="0" i="0" sz="2800" u="none" cap="none" strike="noStrike">
              <a:solidFill>
                <a:srgbClr val="F2F2F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Noto Sans Symbols"/>
              <a:buChar char="❖"/>
            </a:pPr>
            <a:r>
              <a:rPr b="0" i="0" lang="es-ES" sz="2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Autismo - Esquizofrenia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Noto Sans Symbols"/>
              <a:buChar char="❖"/>
            </a:pPr>
            <a:r>
              <a:rPr b="0" i="0" lang="es-ES" sz="2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Discapacidad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Noto Sans Symbols"/>
              <a:buChar char="❖"/>
            </a:pPr>
            <a:r>
              <a:rPr lang="es-ES" sz="280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LGTBI</a:t>
            </a:r>
            <a:endParaRPr b="0" i="0" sz="2800" u="none" cap="none" strike="noStrike">
              <a:solidFill>
                <a:srgbClr val="F2F2F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1" name="Google Shape;1041;p132"/>
          <p:cNvGrpSpPr/>
          <p:nvPr/>
        </p:nvGrpSpPr>
        <p:grpSpPr>
          <a:xfrm>
            <a:off x="10123999" y="5745645"/>
            <a:ext cx="1729687" cy="796962"/>
            <a:chOff x="8212013" y="2747688"/>
            <a:chExt cx="2787753" cy="1288404"/>
          </a:xfrm>
        </p:grpSpPr>
        <p:pic>
          <p:nvPicPr>
            <p:cNvPr descr="Imagen que contiene plato&#10;&#10;Descripción generada automáticamente" id="1042" name="Google Shape;1042;p1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12013" y="2821908"/>
              <a:ext cx="2787753" cy="1214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3" name="Google Shape;1043;p132"/>
            <p:cNvSpPr txBox="1"/>
            <p:nvPr/>
          </p:nvSpPr>
          <p:spPr>
            <a:xfrm>
              <a:off x="8783917" y="2747688"/>
              <a:ext cx="1163172" cy="3482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Fundación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Tema de Office">
  <a:themeElements>
    <a:clrScheme name="MSFT_04_Educ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_Tema de Offic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4_Tema de Office">
  <a:themeElements>
    <a:clrScheme name="Custom 30">
      <a:dk1>
        <a:srgbClr val="000000"/>
      </a:dk1>
      <a:lt1>
        <a:srgbClr val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5_Tema de Offic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lateVTI">
  <a:themeElements>
    <a:clrScheme name="">
      <a:dk1>
        <a:srgbClr val="000000"/>
      </a:dk1>
      <a:lt1>
        <a:srgbClr val="FFFFFF"/>
      </a:lt1>
      <a:dk2>
        <a:srgbClr val="243641"/>
      </a:dk2>
      <a:lt2>
        <a:srgbClr val="E8E4E2"/>
      </a:lt2>
      <a:accent1>
        <a:srgbClr val="26B5B0"/>
      </a:accent1>
      <a:accent2>
        <a:srgbClr val="1D8BCF"/>
      </a:accent2>
      <a:accent3>
        <a:srgbClr val="2F53E1"/>
      </a:accent3>
      <a:accent4>
        <a:srgbClr val="CF1D31"/>
      </a:accent4>
      <a:accent5>
        <a:srgbClr val="E1662F"/>
      </a:accent5>
      <a:accent6>
        <a:srgbClr val="CA9A1C"/>
      </a:accent6>
      <a:hlink>
        <a:srgbClr val="BC6D3C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